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6" r:id="rId6"/>
    <p:sldId id="271" r:id="rId7"/>
    <p:sldId id="272" r:id="rId8"/>
    <p:sldId id="262" r:id="rId9"/>
    <p:sldId id="27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ata%20Files/Worksheet%20for%20learners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DataFiles_Solutions/DataFiles/Inserting%20a%20Header%20or%20a%20Footer.docx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Margins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Headers </a:t>
            </a:r>
            <a:r>
              <a:rPr lang="en-US" sz="4400" dirty="0"/>
              <a:t>and Footers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1816100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14825"/>
            <a:ext cx="19431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 </a:t>
            </a:r>
            <a:r>
              <a:rPr lang="en-US" dirty="0" smtClean="0"/>
              <a:t>Folder  </a:t>
            </a:r>
            <a:endParaRPr lang="en-US" dirty="0" smtClean="0"/>
          </a:p>
          <a:p>
            <a:r>
              <a:rPr lang="en-US" dirty="0" smtClean="0"/>
              <a:t>Activities in prescribed books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 in Word 2010 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13360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6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 Margins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831" y="228600"/>
            <a:ext cx="18478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0268">
            <a:off x="381000" y="1070002"/>
            <a:ext cx="25114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38400" y="3200400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Setting Margins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Page Layout &gt;Margins &gt; Custom Margins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 you can choose those that are pre-set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 Margins allows you to define your own margin widths</a:t>
            </a:r>
          </a:p>
        </p:txBody>
      </p:sp>
    </p:spTree>
    <p:extLst>
      <p:ext uri="{BB962C8B-B14F-4D97-AF65-F5344CB8AC3E}">
        <p14:creationId xmlns:p14="http://schemas.microsoft.com/office/powerpoint/2010/main" val="33332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0800" y="322897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Note </a:t>
            </a:r>
            <a:r>
              <a:rPr lang="en-US" dirty="0"/>
              <a:t>: </a:t>
            </a:r>
            <a:r>
              <a:rPr lang="en-US" sz="3200" dirty="0"/>
              <a:t>Settings should be in </a:t>
            </a:r>
            <a:r>
              <a:rPr lang="en-US" sz="3200" dirty="0" smtClean="0"/>
              <a:t>centimeters </a:t>
            </a:r>
            <a:r>
              <a:rPr lang="en-US" sz="3200" dirty="0"/>
              <a:t>(cm). This will be the case if you have </a:t>
            </a:r>
            <a:r>
              <a:rPr lang="en-US" sz="3200" dirty="0" smtClean="0"/>
              <a:t>centimeters </a:t>
            </a:r>
            <a:r>
              <a:rPr lang="en-US" sz="3200" dirty="0"/>
              <a:t>as the default unit in Word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685800"/>
            <a:ext cx="18002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2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b="1" u="sng" dirty="0" smtClean="0"/>
              <a:t> Headers and Footers 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8000"/>
            <a:ext cx="25431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938337"/>
            <a:ext cx="17716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2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2448752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Headers and footers are areas in the top, bottom, and side margins of each page in a document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667000" cy="3701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2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990" y="1524000"/>
            <a:ext cx="7772400" cy="19560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You can add file name , page numbers name of Authors in your header or footer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0"/>
            <a:ext cx="2895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75830"/>
            <a:ext cx="2462213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21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Stylish Headers and Footers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591056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 smtClean="0"/>
              <a:t>.</a:t>
            </a:r>
            <a:endParaRPr lang="en-ZA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57438"/>
            <a:ext cx="21336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2219325" cy="231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Inserting </a:t>
            </a:r>
            <a:r>
              <a:rPr lang="en-US" sz="3200" dirty="0" smtClean="0">
                <a:hlinkClick r:id="rId2" action="ppaction://hlinkfile"/>
              </a:rPr>
              <a:t>Headers and Footers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3371</TotalTime>
  <Words>135</Words>
  <Application>Microsoft Office PowerPoint</Application>
  <PresentationFormat>On-screen Show (4:3)</PresentationFormat>
  <Paragraphs>29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Margins </vt:lpstr>
      <vt:lpstr>Margins in Word 2010 </vt:lpstr>
      <vt:lpstr>Setting Margins</vt:lpstr>
      <vt:lpstr>PowerPoint Presentation</vt:lpstr>
      <vt:lpstr> Headers and Footers :</vt:lpstr>
      <vt:lpstr>PowerPoint Presentation</vt:lpstr>
      <vt:lpstr>You can add file name , page numbers name of Authors in your header or footer .</vt:lpstr>
      <vt:lpstr>Stylish Headers and Footers </vt:lpstr>
      <vt:lpstr>PowerPoint Presentation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40</cp:revision>
  <dcterms:created xsi:type="dcterms:W3CDTF">2006-08-16T00:00:00Z</dcterms:created>
  <dcterms:modified xsi:type="dcterms:W3CDTF">2014-04-06T09:00:19Z</dcterms:modified>
</cp:coreProperties>
</file>