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69" r:id="rId3"/>
    <p:sldId id="272" r:id="rId4"/>
    <p:sldId id="270" r:id="rId5"/>
    <p:sldId id="271" r:id="rId6"/>
    <p:sldId id="273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50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4/6/2014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5135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4/6/2014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4/6/2014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4/6/2014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4/6/2014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4/6/2014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Data%20Files/Worksheet%20for%20learners.docx" TargetMode="External"/><Relationship Id="rId2" Type="http://schemas.openxmlformats.org/officeDocument/2006/relationships/hyperlink" Target="DataFiles_Solut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3657600"/>
            <a:ext cx="2781300" cy="1647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1219200"/>
            <a:ext cx="1943100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191000" y="1219200"/>
            <a:ext cx="411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Tables in Word 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169366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A" dirty="0"/>
              <a:t>Tables give you a way to arrange content in rows and columns. This is a handy way to present information that is categorized or </a:t>
            </a:r>
            <a:r>
              <a:rPr lang="en-ZA" dirty="0" smtClean="0"/>
              <a:t>grouped e.g criteria </a:t>
            </a:r>
            <a:r>
              <a:rPr lang="en-ZA" dirty="0"/>
              <a:t>for items on a shopping list, or phone numbers and e-mail addresses for a list of contacts.</a:t>
            </a:r>
            <a:endParaRPr lang="en-US" dirty="0"/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206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 </a:t>
            </a:r>
            <a:r>
              <a:rPr lang="en-US" dirty="0" smtClean="0"/>
              <a:t>tab</a:t>
            </a:r>
          </a:p>
          <a:p>
            <a:r>
              <a:rPr lang="en-US" dirty="0" smtClean="0"/>
              <a:t>In </a:t>
            </a:r>
            <a:r>
              <a:rPr lang="en-US" dirty="0"/>
              <a:t>the Tables group, click </a:t>
            </a:r>
            <a:r>
              <a:rPr lang="en-US" dirty="0" smtClean="0"/>
              <a:t>Table</a:t>
            </a:r>
          </a:p>
          <a:p>
            <a:r>
              <a:rPr lang="en-US" dirty="0" smtClean="0"/>
              <a:t>Drag </a:t>
            </a:r>
            <a:r>
              <a:rPr lang="en-US" dirty="0"/>
              <a:t>to select the number of rows and columns that you want.</a:t>
            </a:r>
          </a:p>
          <a:p>
            <a:r>
              <a:rPr lang="en-US" dirty="0"/>
              <a:t>Insert Table</a:t>
            </a:r>
          </a:p>
          <a:p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Insert a Table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1065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175" y="2133600"/>
            <a:ext cx="7867650" cy="1409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81" y="4419600"/>
            <a:ext cx="7767637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066800" y="533400"/>
            <a:ext cx="7543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After inserting a Table the following should appear:</a:t>
            </a:r>
            <a:endParaRPr lang="en-US" sz="24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762000" y="170307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255270" y="1383268"/>
            <a:ext cx="1447800" cy="369332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r>
              <a:rPr lang="en-US" dirty="0" smtClean="0"/>
              <a:t>Table tools 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6248400" y="1828800"/>
            <a:ext cx="76200" cy="2819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81200" y="1703070"/>
            <a:ext cx="1676400" cy="8877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33800" y="1567934"/>
            <a:ext cx="167640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Design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943600" y="1383268"/>
            <a:ext cx="1600200" cy="369332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Layout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16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609600" y="1118175"/>
            <a:ext cx="8001000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/>
              <a:t>Size – Specifies the preferred width of the </a:t>
            </a:r>
            <a:r>
              <a:rPr lang="en-US" sz="2000" dirty="0" smtClean="0"/>
              <a:t>entire </a:t>
            </a:r>
            <a:r>
              <a:rPr lang="en-US" sz="2000" dirty="0"/>
              <a:t>table. By default new tables fill up the </a:t>
            </a:r>
          </a:p>
          <a:p>
            <a:r>
              <a:rPr lang="en-US" sz="2000" dirty="0"/>
              <a:t>page from the left to the right margin. (This </a:t>
            </a:r>
            <a:r>
              <a:rPr lang="en-US" sz="2000" dirty="0" smtClean="0"/>
              <a:t>setting </a:t>
            </a:r>
            <a:r>
              <a:rPr lang="en-US" sz="2000" dirty="0"/>
              <a:t>may be overridden by content and other </a:t>
            </a:r>
            <a:r>
              <a:rPr lang="en-US" sz="2000" dirty="0" smtClean="0"/>
              <a:t>property </a:t>
            </a:r>
            <a:r>
              <a:rPr lang="en-US" sz="2000" dirty="0"/>
              <a:t>settings.)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/>
              <a:t> Alignment – Positions the table relative to </a:t>
            </a:r>
            <a:r>
              <a:rPr lang="en-US" sz="2000" dirty="0" smtClean="0"/>
              <a:t>the margins </a:t>
            </a:r>
            <a:r>
              <a:rPr lang="en-US" sz="2000" dirty="0"/>
              <a:t>of the page. This does NOT affect </a:t>
            </a:r>
          </a:p>
          <a:p>
            <a:r>
              <a:rPr lang="en-US" sz="2000" dirty="0"/>
              <a:t>alignment of text within cells.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smtClean="0"/>
              <a:t>Text </a:t>
            </a:r>
            <a:r>
              <a:rPr lang="en-US" sz="2000" dirty="0"/>
              <a:t>Wrapping – Can allow surrounding text to </a:t>
            </a:r>
            <a:r>
              <a:rPr lang="en-US" sz="2000" dirty="0" smtClean="0"/>
              <a:t>wrap </a:t>
            </a:r>
            <a:r>
              <a:rPr lang="en-US" sz="2000" dirty="0"/>
              <a:t>around the table. (The </a:t>
            </a:r>
            <a:r>
              <a:rPr lang="en-US" sz="2000" dirty="0" smtClean="0"/>
              <a:t>Positioning </a:t>
            </a:r>
            <a:r>
              <a:rPr lang="en-US" sz="2000" dirty="0"/>
              <a:t>button </a:t>
            </a:r>
            <a:r>
              <a:rPr lang="en-US" sz="2000" dirty="0" smtClean="0"/>
              <a:t>will </a:t>
            </a:r>
            <a:r>
              <a:rPr lang="en-US" sz="2000" dirty="0"/>
              <a:t>control position of the table relative to the </a:t>
            </a:r>
            <a:r>
              <a:rPr lang="en-US" sz="2000" dirty="0" smtClean="0"/>
              <a:t>text</a:t>
            </a:r>
            <a:r>
              <a:rPr lang="en-US" sz="2000" dirty="0"/>
              <a:t>.) </a:t>
            </a:r>
          </a:p>
          <a:p>
            <a:r>
              <a:rPr lang="en-US" sz="2000" dirty="0"/>
              <a:t> </a:t>
            </a:r>
          </a:p>
          <a:p>
            <a:r>
              <a:rPr lang="en-US" sz="2000" dirty="0" smtClean="0"/>
              <a:t>Borders </a:t>
            </a:r>
            <a:r>
              <a:rPr lang="en-US" sz="2000" dirty="0"/>
              <a:t>and Shading – Performs the same </a:t>
            </a:r>
            <a:r>
              <a:rPr lang="en-US" sz="2000" dirty="0" smtClean="0"/>
              <a:t>function </a:t>
            </a:r>
            <a:r>
              <a:rPr lang="en-US" sz="2000" dirty="0"/>
              <a:t>as the Borders and Shading command </a:t>
            </a:r>
          </a:p>
          <a:p>
            <a:r>
              <a:rPr lang="en-US" sz="2000" dirty="0"/>
              <a:t>in the Format menu. </a:t>
            </a:r>
          </a:p>
          <a:p>
            <a:r>
              <a:rPr lang="en-US" sz="1600" dirty="0"/>
              <a:t> </a:t>
            </a:r>
          </a:p>
          <a:p>
            <a:r>
              <a:rPr lang="en-US" sz="1600" dirty="0" smtClean="0"/>
              <a:t>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1371600" y="533400"/>
            <a:ext cx="5486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smtClean="0"/>
              <a:t>Table Properties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378083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Table Properties allow to change various settings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200" y="2438400"/>
            <a:ext cx="3333750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54274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 </a:t>
            </a:r>
            <a:endParaRPr lang="af-ZA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Learner’s worksheet in </a:t>
            </a:r>
            <a:r>
              <a:rPr lang="en-US" dirty="0" smtClean="0">
                <a:hlinkClick r:id="rId2" action="ppaction://hlinkfile"/>
              </a:rPr>
              <a:t>DataFiles_Solutions</a:t>
            </a:r>
            <a:r>
              <a:rPr lang="en-US" dirty="0" smtClean="0">
                <a:hlinkClick r:id="rId3" action="ppaction://hlinkfile"/>
              </a:rPr>
              <a:t> </a:t>
            </a:r>
            <a:r>
              <a:rPr lang="en-US" dirty="0" smtClean="0"/>
              <a:t>Folder 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551" y="4106863"/>
            <a:ext cx="2257425" cy="2019300"/>
          </a:xfrm>
          <a:prstGeom prst="rect">
            <a:avLst/>
          </a:prstGeom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3429000"/>
            <a:ext cx="1971675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3860799"/>
            <a:ext cx="3151187" cy="145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1046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3403</TotalTime>
  <Words>231</Words>
  <Application>Microsoft Office PowerPoint</Application>
  <PresentationFormat>On-screen Show (4:3)</PresentationFormat>
  <Paragraphs>35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PowerPoint Presentation</vt:lpstr>
      <vt:lpstr>Purpose of Tables</vt:lpstr>
      <vt:lpstr>Insert a Table </vt:lpstr>
      <vt:lpstr>PowerPoint Presentation</vt:lpstr>
      <vt:lpstr>PowerPoint Presentation</vt:lpstr>
      <vt:lpstr>PowerPoint Presentation</vt:lpstr>
      <vt:lpstr>Activity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User</cp:lastModifiedBy>
  <cp:revision>38</cp:revision>
  <dcterms:created xsi:type="dcterms:W3CDTF">2006-08-16T00:00:00Z</dcterms:created>
  <dcterms:modified xsi:type="dcterms:W3CDTF">2014-04-06T12:43:11Z</dcterms:modified>
</cp:coreProperties>
</file>