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69" r:id="rId3"/>
    <p:sldId id="272" r:id="rId4"/>
    <p:sldId id="270" r:id="rId5"/>
    <p:sldId id="273" r:id="rId6"/>
    <p:sldId id="274" r:id="rId7"/>
    <p:sldId id="276" r:id="rId8"/>
    <p:sldId id="277" r:id="rId9"/>
    <p:sldId id="279" r:id="rId10"/>
    <p:sldId id="278" r:id="rId11"/>
    <p:sldId id="275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Data%20Files/Worksheet%20for%20learners.docx" TargetMode="External"/><Relationship Id="rId2" Type="http://schemas.openxmlformats.org/officeDocument/2006/relationships/hyperlink" Target="DataFiles_Solu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7813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1000" y="12192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Tables in Word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93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600200" y="2123838"/>
            <a:ext cx="60960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select a shading color, under Fill, select the desired shading option</a:t>
            </a:r>
          </a:p>
          <a:p>
            <a:endParaRPr lang="en-US" dirty="0"/>
          </a:p>
          <a:p>
            <a:r>
              <a:rPr lang="en-US" dirty="0"/>
              <a:t>OPTIONAL: Under Patterns, from the Style pull-down list, select the desired shading pattern</a:t>
            </a:r>
          </a:p>
          <a:p>
            <a:endParaRPr lang="en-US" dirty="0"/>
          </a:p>
          <a:p>
            <a:r>
              <a:rPr lang="en-US" dirty="0"/>
              <a:t>From the Apply to pull-down list, select where you want the color applied</a:t>
            </a:r>
          </a:p>
        </p:txBody>
      </p:sp>
    </p:spTree>
    <p:extLst>
      <p:ext uri="{BB962C8B-B14F-4D97-AF65-F5344CB8AC3E}">
        <p14:creationId xmlns:p14="http://schemas.microsoft.com/office/powerpoint/2010/main" val="130205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7030A0"/>
                </a:solidFill>
              </a:rPr>
              <a:t>Experiment with the Table Toolbar, and see what else you can change about your table. Have fun!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Table Borders and Shading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572000"/>
            <a:ext cx="24193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549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 </a:t>
            </a:r>
            <a:endParaRPr lang="af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Learner’s worksheet in </a:t>
            </a:r>
            <a:r>
              <a:rPr lang="en-US" dirty="0" smtClean="0">
                <a:hlinkClick r:id="rId2" action="ppaction://hlinkfile"/>
              </a:rPr>
              <a:t>DataFiles_Solutions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smtClean="0"/>
              <a:t>Folder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51" y="4106863"/>
            <a:ext cx="2257425" cy="20193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3500437"/>
            <a:ext cx="1971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841" y="381001"/>
            <a:ext cx="1838325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310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62000" y="1295400"/>
            <a:ext cx="7543800" cy="1143000"/>
          </a:xfrm>
        </p:spPr>
        <p:txBody>
          <a:bodyPr/>
          <a:lstStyle/>
          <a:p>
            <a:r>
              <a:rPr lang="en-US" dirty="0"/>
              <a:t>A table style provides a consistent look to borders, shading, alignment and fonts in tables.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</a:t>
            </a:r>
            <a:r>
              <a:rPr lang="en-US" dirty="0" smtClean="0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066800" y="1676400"/>
            <a:ext cx="7408333" cy="3450696"/>
          </a:xfrm>
        </p:spPr>
        <p:txBody>
          <a:bodyPr/>
          <a:lstStyle/>
          <a:p>
            <a:r>
              <a:rPr lang="en-US" dirty="0" smtClean="0"/>
              <a:t>Use an existing table or insert a new table :</a:t>
            </a:r>
          </a:p>
          <a:p>
            <a:r>
              <a:rPr lang="en-US" dirty="0"/>
              <a:t>	</a:t>
            </a:r>
            <a:r>
              <a:rPr lang="en-US" dirty="0" smtClean="0"/>
              <a:t>Insert: (Revision) Click </a:t>
            </a:r>
            <a:r>
              <a:rPr lang="en-US" dirty="0"/>
              <a:t>the Table item </a:t>
            </a:r>
            <a:r>
              <a:rPr lang="en-US" dirty="0" smtClean="0"/>
              <a:t>. Select </a:t>
            </a:r>
            <a:br>
              <a:rPr lang="en-US" dirty="0" smtClean="0"/>
            </a:br>
            <a:r>
              <a:rPr lang="en-US" dirty="0" smtClean="0"/>
              <a:t>          Insert </a:t>
            </a:r>
            <a:r>
              <a:rPr lang="en-US" dirty="0"/>
              <a:t>Table from the </a:t>
            </a:r>
            <a:r>
              <a:rPr lang="en-US" dirty="0" smtClean="0"/>
              <a:t>menu</a:t>
            </a:r>
          </a:p>
          <a:p>
            <a:r>
              <a:rPr lang="en-US" dirty="0"/>
              <a:t>Now click on the Design </a:t>
            </a:r>
            <a:r>
              <a:rPr lang="en-US" dirty="0" smtClean="0"/>
              <a:t>tab. </a:t>
            </a:r>
            <a:endParaRPr lang="en-US" dirty="0"/>
          </a:p>
          <a:p>
            <a:r>
              <a:rPr lang="en-US" dirty="0"/>
              <a:t>Locate the Table Styles </a:t>
            </a:r>
            <a:r>
              <a:rPr lang="en-US" dirty="0" smtClean="0"/>
              <a:t>panel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of a </a:t>
            </a:r>
            <a:r>
              <a:rPr lang="en-US" dirty="0" smtClean="0"/>
              <a:t>Table 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10025"/>
            <a:ext cx="478155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1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14400" y="959882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Click </a:t>
            </a:r>
            <a:r>
              <a:rPr lang="en-US" dirty="0"/>
              <a:t>the bottom arrow on the styles area to see more appear: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524000"/>
            <a:ext cx="5748337" cy="4396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76163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762000"/>
            <a:ext cx="8305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Select </a:t>
            </a:r>
            <a:r>
              <a:rPr lang="en-US" dirty="0"/>
              <a:t>one that </a:t>
            </a:r>
            <a:r>
              <a:rPr lang="en-US" dirty="0" smtClean="0"/>
              <a:t>suits the table contents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/>
              <a:t>Try them all out </a:t>
            </a:r>
            <a:r>
              <a:rPr lang="en-US" dirty="0" smtClean="0"/>
              <a:t>to </a:t>
            </a:r>
            <a:r>
              <a:rPr lang="en-US" dirty="0"/>
              <a:t>see what they look like.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914400"/>
            <a:ext cx="3114675" cy="146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990600" y="3657600"/>
            <a:ext cx="7620000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There's a lot more you can do with them, so have a play around with the various options </a:t>
            </a:r>
            <a:r>
              <a:rPr lang="en-US" dirty="0" smtClean="0"/>
              <a:t>and </a:t>
            </a:r>
            <a:r>
              <a:rPr lang="en-US" dirty="0"/>
              <a:t>see how you get on. </a:t>
            </a:r>
            <a:endParaRPr lang="en-US" dirty="0" smtClean="0"/>
          </a:p>
          <a:p>
            <a:endParaRPr lang="en-US" dirty="0">
              <a:solidFill>
                <a:srgbClr val="7030A0"/>
              </a:solidFill>
            </a:endParaRPr>
          </a:p>
          <a:p>
            <a:r>
              <a:rPr lang="en-US" sz="3200" dirty="0" smtClean="0">
                <a:solidFill>
                  <a:srgbClr val="7030A0"/>
                </a:solidFill>
              </a:rPr>
              <a:t>Create  </a:t>
            </a:r>
            <a:r>
              <a:rPr lang="en-US" sz="3200" dirty="0">
                <a:solidFill>
                  <a:srgbClr val="7030A0"/>
                </a:solidFill>
              </a:rPr>
              <a:t>something very </a:t>
            </a:r>
            <a:r>
              <a:rPr lang="en-US" sz="3200" dirty="0" smtClean="0">
                <a:solidFill>
                  <a:srgbClr val="7030A0"/>
                </a:solidFill>
              </a:rPr>
              <a:t>impressive</a:t>
            </a:r>
            <a:r>
              <a:rPr lang="en-US" sz="3200" dirty="0">
                <a:solidFill>
                  <a:srgbClr val="7030A0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696877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Adding Borders</a:t>
            </a:r>
            <a:br>
              <a:rPr lang="en-US" sz="2000" b="1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Select the cells you want to apply borders to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HINTS: 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 select multiple contiguous cells, click in one cell and hold the mouse button while dragging across the desired cells.</a:t>
            </a: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To select multiple non-contiguous cells, press and hold [</a:t>
            </a:r>
            <a:r>
              <a:rPr lang="en-US" sz="2000" b="1" dirty="0">
                <a:solidFill>
                  <a:schemeClr val="tx1"/>
                </a:solidFill>
              </a:rPr>
              <a:t>Ctrl</a:t>
            </a:r>
            <a:r>
              <a:rPr lang="en-US" sz="2000" dirty="0">
                <a:solidFill>
                  <a:schemeClr val="tx1"/>
                </a:solidFill>
              </a:rPr>
              <a:t>] while clicking each desired cell.</a:t>
            </a:r>
            <a:br>
              <a:rPr lang="en-US" sz="2000" dirty="0">
                <a:solidFill>
                  <a:schemeClr val="tx1"/>
                </a:solidFill>
              </a:rPr>
            </a:b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Borders and Shading 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81001"/>
            <a:ext cx="1676400" cy="1290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892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71600" y="896034"/>
            <a:ext cx="6858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Table Styles group, click </a:t>
            </a:r>
            <a:r>
              <a:rPr lang="en-US" dirty="0" smtClean="0"/>
              <a:t>the Down arrow on BORDERS</a:t>
            </a:r>
          </a:p>
          <a:p>
            <a:r>
              <a:rPr lang="en-US" dirty="0" smtClean="0"/>
              <a:t>Borders button                 select </a:t>
            </a:r>
            <a:r>
              <a:rPr lang="en-US" dirty="0"/>
              <a:t>Borders and Shading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3048000" y="1295400"/>
            <a:ext cx="533400" cy="76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862" y="1676400"/>
            <a:ext cx="494347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186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388822" y="914400"/>
            <a:ext cx="2366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Select the Shading tab</a:t>
            </a: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1481138"/>
            <a:ext cx="497205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573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00150" y="1524000"/>
            <a:ext cx="7543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Paragraph</a:t>
            </a:r>
          </a:p>
          <a:p>
            <a:r>
              <a:rPr lang="en-US" dirty="0"/>
              <a:t>Applies color to the text area in selected cell(s); color does not fill the entire cell</a:t>
            </a:r>
          </a:p>
          <a:p>
            <a:endParaRPr lang="en-US" dirty="0"/>
          </a:p>
          <a:p>
            <a:r>
              <a:rPr lang="en-US" dirty="0"/>
              <a:t>Cell</a:t>
            </a:r>
          </a:p>
          <a:p>
            <a:r>
              <a:rPr lang="en-US" dirty="0"/>
              <a:t>Fills selected cell(s) with color</a:t>
            </a:r>
          </a:p>
          <a:p>
            <a:endParaRPr lang="en-US" dirty="0"/>
          </a:p>
          <a:p>
            <a:r>
              <a:rPr lang="en-US" dirty="0"/>
              <a:t>Table</a:t>
            </a:r>
          </a:p>
          <a:p>
            <a:r>
              <a:rPr lang="en-US" dirty="0"/>
              <a:t>Applies color to entire table</a:t>
            </a:r>
          </a:p>
          <a:p>
            <a:endParaRPr lang="en-US" dirty="0"/>
          </a:p>
          <a:p>
            <a:r>
              <a:rPr lang="en-US" dirty="0"/>
              <a:t>Click OK</a:t>
            </a:r>
          </a:p>
          <a:p>
            <a:r>
              <a:rPr lang="en-US" dirty="0"/>
              <a:t>The changes are applied.</a:t>
            </a:r>
          </a:p>
        </p:txBody>
      </p:sp>
    </p:spTree>
    <p:extLst>
      <p:ext uri="{BB962C8B-B14F-4D97-AF65-F5344CB8AC3E}">
        <p14:creationId xmlns:p14="http://schemas.microsoft.com/office/powerpoint/2010/main" val="126201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3434</TotalTime>
  <Words>253</Words>
  <Application>Microsoft Office PowerPoint</Application>
  <PresentationFormat>On-screen Show (4:3)</PresentationFormat>
  <Paragraphs>58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Waveform</vt:lpstr>
      <vt:lpstr>PowerPoint Presentation</vt:lpstr>
      <vt:lpstr>Design of Tables</vt:lpstr>
      <vt:lpstr>Design of a Table </vt:lpstr>
      <vt:lpstr>PowerPoint Presentation</vt:lpstr>
      <vt:lpstr>PowerPoint Presentation</vt:lpstr>
      <vt:lpstr>Adding Borders Select the cells you want to apply borders to HINTS:  To select multiple contiguous cells, click in one cell and hold the mouse button while dragging across the desired cells. To select multiple non-contiguous cells, press and hold [Ctrl] while clicking each desired cell. </vt:lpstr>
      <vt:lpstr>PowerPoint Presentation</vt:lpstr>
      <vt:lpstr>PowerPoint Presentation</vt:lpstr>
      <vt:lpstr>PowerPoint Presentation</vt:lpstr>
      <vt:lpstr>PowerPoint Presentation</vt:lpstr>
      <vt:lpstr>Experiment with the Table Toolbar, and see what else you can change about your table. Have fun!</vt:lpstr>
      <vt:lpstr>Activity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User</cp:lastModifiedBy>
  <cp:revision>41</cp:revision>
  <dcterms:created xsi:type="dcterms:W3CDTF">2006-08-16T00:00:00Z</dcterms:created>
  <dcterms:modified xsi:type="dcterms:W3CDTF">2014-04-06T13:41:23Z</dcterms:modified>
</cp:coreProperties>
</file>