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9" r:id="rId3"/>
    <p:sldId id="280" r:id="rId4"/>
    <p:sldId id="278" r:id="rId5"/>
    <p:sldId id="281" r:id="rId6"/>
    <p:sldId id="277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ta%20Files/Worksheet%20for%20learners.docx" TargetMode="External"/><Relationship Id="rId2" Type="http://schemas.openxmlformats.org/officeDocument/2006/relationships/hyperlink" Target="DataFiles_Solu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000" y="12192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Cells – Resize Distribute Merge and Split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 Cells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28671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</a:t>
            </a:r>
            <a:r>
              <a:rPr lang="en-US" dirty="0" smtClean="0"/>
              <a:t>Layout tab</a:t>
            </a:r>
            <a:r>
              <a:rPr lang="en-US" dirty="0"/>
              <a:t>, in </a:t>
            </a:r>
            <a:r>
              <a:rPr lang="en-US" dirty="0" smtClean="0"/>
              <a:t> </a:t>
            </a:r>
            <a:r>
              <a:rPr lang="en-US" dirty="0"/>
              <a:t>the Cell Size group, click in the Table Column Width box, and </a:t>
            </a:r>
            <a:r>
              <a:rPr lang="en-US" dirty="0" smtClean="0"/>
              <a:t> </a:t>
            </a:r>
            <a:r>
              <a:rPr lang="en-US" dirty="0"/>
              <a:t>then specify the options you want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ZA" dirty="0"/>
              <a:t>On the </a:t>
            </a:r>
            <a:r>
              <a:rPr lang="en-ZA" b="1" dirty="0"/>
              <a:t>Layout</a:t>
            </a:r>
            <a:r>
              <a:rPr lang="en-ZA" dirty="0"/>
              <a:t> tab, in the </a:t>
            </a:r>
            <a:r>
              <a:rPr lang="en-ZA" b="1" dirty="0"/>
              <a:t>Cell Size</a:t>
            </a:r>
            <a:r>
              <a:rPr lang="en-ZA" dirty="0"/>
              <a:t> group, </a:t>
            </a:r>
            <a:r>
              <a:rPr lang="en-ZA" dirty="0" smtClean="0"/>
              <a:t>click</a:t>
            </a:r>
            <a:r>
              <a:rPr lang="en-ZA" dirty="0"/>
              <a:t> </a:t>
            </a:r>
            <a:r>
              <a:rPr lang="en-ZA" b="1" dirty="0"/>
              <a:t>AutoFit</a:t>
            </a:r>
            <a:r>
              <a:rPr lang="en-ZA" dirty="0"/>
              <a:t>, and then click </a:t>
            </a:r>
            <a:r>
              <a:rPr lang="en-ZA" b="1" dirty="0"/>
              <a:t>AutoFit </a:t>
            </a:r>
            <a:r>
              <a:rPr lang="en-ZA" b="1" dirty="0" smtClean="0"/>
              <a:t>Contents- only if you want to auto fit the contents</a:t>
            </a:r>
          </a:p>
          <a:p>
            <a:endParaRPr lang="en-ZA" b="1" dirty="0"/>
          </a:p>
          <a:p>
            <a:endParaRPr lang="en-ZA" b="1" dirty="0" smtClean="0"/>
          </a:p>
          <a:p>
            <a:endParaRPr lang="en-ZA" b="1" dirty="0"/>
          </a:p>
          <a:p>
            <a:r>
              <a:rPr lang="en-ZA" b="1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Change column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 Cells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28671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ZA" b="1" dirty="0" smtClean="0"/>
          </a:p>
          <a:p>
            <a:endParaRPr lang="en-ZA" b="1" dirty="0"/>
          </a:p>
          <a:p>
            <a:r>
              <a:rPr lang="en-ZA" b="1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Change </a:t>
            </a:r>
            <a:r>
              <a:rPr lang="en-ZA" b="1" dirty="0" smtClean="0"/>
              <a:t>row height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0" y="2268587"/>
            <a:ext cx="579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</a:t>
            </a:r>
            <a:r>
              <a:rPr lang="en-US" dirty="0" smtClean="0"/>
              <a:t>Layout tab</a:t>
            </a:r>
            <a:r>
              <a:rPr lang="en-US" dirty="0"/>
              <a:t>, in the Cell </a:t>
            </a:r>
            <a:r>
              <a:rPr lang="en-US" dirty="0" smtClean="0"/>
              <a:t>Size </a:t>
            </a:r>
            <a:r>
              <a:rPr lang="en-US" dirty="0"/>
              <a:t>group, click in the Table Row Height box, and then </a:t>
            </a:r>
            <a:r>
              <a:rPr lang="en-US" dirty="0" smtClean="0"/>
              <a:t> </a:t>
            </a:r>
            <a:r>
              <a:rPr lang="en-US" dirty="0"/>
              <a:t>specify the height you want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762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86200"/>
            <a:ext cx="4762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4500" y="914400"/>
            <a:ext cx="4483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Merging and Splitting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99702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merging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1.Select </a:t>
            </a:r>
            <a:r>
              <a:rPr lang="en-US" dirty="0"/>
              <a:t>the cells that you want to merge by clicking the left edge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of a cell and then dragging across the other cells that you </a:t>
            </a:r>
            <a:r>
              <a:rPr lang="en-US" dirty="0" smtClean="0"/>
              <a:t>want</a:t>
            </a:r>
          </a:p>
          <a:p>
            <a:r>
              <a:rPr lang="en-US" dirty="0" smtClean="0"/>
              <a:t>2. Under</a:t>
            </a:r>
            <a:r>
              <a:rPr lang="en-US" dirty="0"/>
              <a:t> </a:t>
            </a:r>
            <a:r>
              <a:rPr lang="en-US" b="1" dirty="0"/>
              <a:t>Table Tools</a:t>
            </a:r>
            <a:r>
              <a:rPr lang="en-US" dirty="0"/>
              <a:t>, on the </a:t>
            </a:r>
            <a:r>
              <a:rPr lang="en-US" b="1" dirty="0"/>
              <a:t>Layout</a:t>
            </a:r>
            <a:r>
              <a:rPr lang="en-US" dirty="0"/>
              <a:t> tab, in the </a:t>
            </a:r>
            <a:r>
              <a:rPr lang="en-US" b="1" dirty="0"/>
              <a:t>Merge</a:t>
            </a:r>
            <a:r>
              <a:rPr lang="en-US" dirty="0"/>
              <a:t> group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</a:t>
            </a:r>
            <a:r>
              <a:rPr lang="en-US" dirty="0"/>
              <a:t>click </a:t>
            </a:r>
            <a:r>
              <a:rPr lang="en-US" b="1" dirty="0"/>
              <a:t>Merge </a:t>
            </a:r>
            <a:r>
              <a:rPr lang="en-US" b="1" dirty="0" smtClean="0"/>
              <a:t>Cells</a:t>
            </a:r>
          </a:p>
          <a:p>
            <a:r>
              <a:rPr lang="en-US" dirty="0" smtClean="0"/>
              <a:t>                                                   For splitting :</a:t>
            </a:r>
          </a:p>
          <a:p>
            <a:pPr lvl="0"/>
            <a:r>
              <a:rPr lang="en-US" dirty="0" smtClean="0"/>
              <a:t>1. </a:t>
            </a:r>
            <a:r>
              <a:rPr lang="en-ZA" dirty="0"/>
              <a:t>Under </a:t>
            </a:r>
            <a:r>
              <a:rPr lang="en-ZA" b="1" dirty="0"/>
              <a:t>Table Tools</a:t>
            </a:r>
            <a:r>
              <a:rPr lang="en-ZA" dirty="0"/>
              <a:t>, on the </a:t>
            </a:r>
            <a:r>
              <a:rPr lang="en-ZA" b="1" dirty="0"/>
              <a:t>Layout</a:t>
            </a:r>
            <a:r>
              <a:rPr lang="en-ZA" dirty="0"/>
              <a:t> tab, in the </a:t>
            </a:r>
            <a:r>
              <a:rPr lang="en-ZA" b="1" dirty="0"/>
              <a:t>Merge</a:t>
            </a:r>
            <a:r>
              <a:rPr lang="en-ZA" dirty="0"/>
              <a:t> group, 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   </a:t>
            </a:r>
            <a:r>
              <a:rPr lang="en-ZA" dirty="0"/>
              <a:t>click </a:t>
            </a:r>
            <a:r>
              <a:rPr lang="en-ZA" b="1" dirty="0"/>
              <a:t>Split Cells</a:t>
            </a:r>
            <a:r>
              <a:rPr lang="en-ZA" dirty="0"/>
              <a:t>.</a:t>
            </a:r>
            <a:endParaRPr lang="en-US" dirty="0"/>
          </a:p>
          <a:p>
            <a:r>
              <a:rPr lang="en-US" dirty="0" smtClean="0"/>
              <a:t>2. </a:t>
            </a:r>
            <a:r>
              <a:rPr lang="en-ZA" dirty="0"/>
              <a:t>Enter the number of </a:t>
            </a:r>
            <a:r>
              <a:rPr lang="en-ZA" dirty="0" smtClean="0"/>
              <a:t>columns or rows that you want to split the </a:t>
            </a:r>
            <a:br>
              <a:rPr lang="en-ZA" dirty="0" smtClean="0"/>
            </a:br>
            <a:r>
              <a:rPr lang="en-ZA" dirty="0" smtClean="0"/>
              <a:t>     selected </a:t>
            </a:r>
            <a:r>
              <a:rPr lang="en-ZA" dirty="0"/>
              <a:t>cells into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800" y="914400"/>
            <a:ext cx="716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Make multiple columns or rows the same size</a:t>
            </a:r>
          </a:p>
          <a:p>
            <a:r>
              <a:rPr lang="en-US" sz="1600" dirty="0" smtClean="0"/>
              <a:t>1.Select </a:t>
            </a:r>
            <a:r>
              <a:rPr lang="en-US" sz="1600" dirty="0"/>
              <a:t>the columns or rows you want to make the same size. 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You </a:t>
            </a:r>
            <a:r>
              <a:rPr lang="en-US" sz="1600" dirty="0"/>
              <a:t>can press CTRL while you select to choose several </a:t>
            </a:r>
            <a:r>
              <a:rPr lang="en-US" sz="1600" dirty="0" smtClean="0"/>
              <a:t> </a:t>
            </a:r>
            <a:r>
              <a:rPr lang="en-US" sz="1600" dirty="0"/>
              <a:t>sections that are not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next </a:t>
            </a:r>
            <a:r>
              <a:rPr lang="en-US" sz="1600" dirty="0"/>
              <a:t>to each other.</a:t>
            </a:r>
          </a:p>
          <a:p>
            <a:r>
              <a:rPr lang="en-US" sz="1600" dirty="0" smtClean="0"/>
              <a:t>2.On </a:t>
            </a:r>
            <a:r>
              <a:rPr lang="en-US" sz="1600" dirty="0"/>
              <a:t>the Layout tab, in the Cell Size group, click Distribute </a:t>
            </a:r>
            <a:r>
              <a:rPr lang="en-US" sz="1600" dirty="0" smtClean="0"/>
              <a:t> Columns </a:t>
            </a:r>
            <a:r>
              <a:rPr lang="en-US" sz="1600" dirty="0"/>
              <a:t>Evenly   or 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    Distribute </a:t>
            </a:r>
            <a:r>
              <a:rPr lang="en-US" sz="1600" dirty="0"/>
              <a:t>Rows Evenly  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TO </a:t>
            </a:r>
            <a:r>
              <a:rPr lang="en-US" sz="1600" dirty="0"/>
              <a:t>SELECT	DO THIS</a:t>
            </a:r>
          </a:p>
          <a:p>
            <a:r>
              <a:rPr lang="en-US" sz="1600" dirty="0"/>
              <a:t>The entire table	In Print Layout view, rest the pointer over the table until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dirty="0" smtClean="0"/>
              <a:t>                                         </a:t>
            </a:r>
            <a:r>
              <a:rPr lang="en-US" sz="1600" dirty="0"/>
              <a:t>table move handle   appears, and then click the table move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           handle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 row or rows	Click to the left of the row.  </a:t>
            </a:r>
          </a:p>
          <a:p>
            <a:endParaRPr lang="en-US" sz="1600" dirty="0"/>
          </a:p>
          <a:p>
            <a:r>
              <a:rPr lang="en-US" sz="1600" dirty="0"/>
              <a:t>A column or </a:t>
            </a:r>
            <a:r>
              <a:rPr lang="en-US" sz="1600" dirty="0" smtClean="0"/>
              <a:t>columns</a:t>
            </a:r>
            <a:br>
              <a:rPr lang="en-US" sz="1600" dirty="0" smtClean="0"/>
            </a:br>
            <a:r>
              <a:rPr lang="en-US" sz="1600" dirty="0" smtClean="0"/>
              <a:t>                                            Click </a:t>
            </a:r>
            <a:r>
              <a:rPr lang="en-US" sz="1600" dirty="0"/>
              <a:t>the column's top gridline or border.  </a:t>
            </a:r>
          </a:p>
          <a:p>
            <a:endParaRPr lang="en-US" sz="1600" dirty="0"/>
          </a:p>
          <a:p>
            <a:r>
              <a:rPr lang="en-US" sz="1600" dirty="0"/>
              <a:t>A cell	</a:t>
            </a:r>
            <a:r>
              <a:rPr lang="en-US" sz="1600" dirty="0" smtClean="0"/>
              <a:t>                      Click </a:t>
            </a:r>
            <a:r>
              <a:rPr lang="en-US" sz="1600" dirty="0"/>
              <a:t>the left edge of the cell.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91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DataFiles_Solutions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3489</TotalTime>
  <Words>130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PowerPoint Presentation</vt:lpstr>
      <vt:lpstr>Resize  Cells</vt:lpstr>
      <vt:lpstr>Resize  Cells</vt:lpstr>
      <vt:lpstr>PowerPoint Presentation</vt:lpstr>
      <vt:lpstr>PowerPoint Presentation</vt:lpstr>
      <vt:lpstr>PowerPoint Presentation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46</cp:revision>
  <dcterms:created xsi:type="dcterms:W3CDTF">2006-08-16T00:00:00Z</dcterms:created>
  <dcterms:modified xsi:type="dcterms:W3CDTF">2014-04-06T15:22:30Z</dcterms:modified>
</cp:coreProperties>
</file>