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8" r:id="rId4"/>
    <p:sldId id="269" r:id="rId5"/>
    <p:sldId id="270" r:id="rId6"/>
    <p:sldId id="267" r:id="rId7"/>
    <p:sldId id="27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ta%20Files/Worksheet%20for%20learners.docx" TargetMode="External"/><Relationship Id="rId2" Type="http://schemas.openxmlformats.org/officeDocument/2006/relationships/hyperlink" Target="DataFiles_Solu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91000" y="12192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Tables : Splitting Cells, AutoFit and Gridlines 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35718"/>
            <a:ext cx="23336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5572"/>
            <a:ext cx="2189163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3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of Cells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32734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26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271713"/>
            <a:ext cx="4286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8382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AutoFit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149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371725"/>
            <a:ext cx="36957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1200" y="9144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Gridlines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275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 </a:t>
            </a:r>
            <a:endParaRPr lang="af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Learner’s worksheet in </a:t>
            </a:r>
            <a:r>
              <a:rPr lang="en-US" dirty="0" smtClean="0">
                <a:hlinkClick r:id="rId2" action="ppaction://hlinkfile"/>
              </a:rPr>
              <a:t>DataFiles_Solutions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smtClean="0"/>
              <a:t>Folder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51" y="4106863"/>
            <a:ext cx="2257425" cy="20193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190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3506</TotalTime>
  <Words>27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PowerPoint Presentation</vt:lpstr>
      <vt:lpstr>Splitting of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User</cp:lastModifiedBy>
  <cp:revision>49</cp:revision>
  <dcterms:created xsi:type="dcterms:W3CDTF">2006-08-16T00:00:00Z</dcterms:created>
  <dcterms:modified xsi:type="dcterms:W3CDTF">2014-04-09T19:22:21Z</dcterms:modified>
</cp:coreProperties>
</file>