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68" r:id="rId4"/>
    <p:sldId id="269" r:id="rId5"/>
    <p:sldId id="270" r:id="rId6"/>
    <p:sldId id="267" r:id="rId7"/>
    <p:sldId id="27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ata%20Files/Worksheet%20for%20learners.docx" TargetMode="External"/><Relationship Id="rId2" Type="http://schemas.openxmlformats.org/officeDocument/2006/relationships/hyperlink" Target="DataFiles_Solution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0" y="1219200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Tables : </a:t>
            </a:r>
            <a:r>
              <a:rPr lang="en-US" sz="4000" dirty="0" smtClean="0"/>
              <a:t>Splitting Cells, AutoFit and Gridlines 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35718"/>
            <a:ext cx="23336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5572"/>
            <a:ext cx="2189163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of Cells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47800"/>
            <a:ext cx="32734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271713"/>
            <a:ext cx="42862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0200" y="8382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AutoFit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4149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371725"/>
            <a:ext cx="36957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81200" y="9144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Gridlines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8275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2190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3499</TotalTime>
  <Words>27</Words>
  <Application>Microsoft Office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PowerPoint Presentation</vt:lpstr>
      <vt:lpstr>Splitting of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49</cp:revision>
  <dcterms:created xsi:type="dcterms:W3CDTF">2006-08-16T00:00:00Z</dcterms:created>
  <dcterms:modified xsi:type="dcterms:W3CDTF">2014-04-06T17:43:55Z</dcterms:modified>
</cp:coreProperties>
</file>