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4" r:id="rId3"/>
    <p:sldId id="265" r:id="rId4"/>
    <p:sldId id="260" r:id="rId5"/>
    <p:sldId id="261" r:id="rId6"/>
    <p:sldId id="263" r:id="rId7"/>
    <p:sldId id="268" r:id="rId8"/>
    <p:sldId id="269" r:id="rId9"/>
    <p:sldId id="267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F9E2-8362-43AD-B82A-6CA306345E2B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E7C74-1477-4BE4-BF5D-3E59931A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0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584E-0A1E-4034-BCC8-980EDD177A9E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5D5C-DCE6-4D0C-B8EF-8D1CF4509223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AD6C-4011-49F3-86ED-823F707D2F73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D7E-A8A1-41BF-A9CE-325ECEC3516B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CC6-2822-490B-A3B5-DF69A78B3ECF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9B61-5BF1-43DB-910F-25AC990CE1DE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C83E-4337-40F3-9562-FCE7A71F1A57}" type="datetime1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D7E8-3A64-4B00-A175-B5938BACB13B}" type="datetime1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0853-EE97-4F5A-BDCB-52FD0FE9D3CD}" type="datetime1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437D-CC73-4906-B650-D32D9BC3E90E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A86-899B-4B43-9391-04EB5582828E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4672294-C57F-4844-8F90-66DB809ED856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056784" cy="26642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Practical (Hands On) Lesson – </a:t>
            </a:r>
            <a:r>
              <a:rPr lang="en-US" dirty="0" smtClean="0"/>
              <a:t>Formatting: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Font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Styles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Size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,Color, Highlight, Effects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052736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 taken from Google images </a:t>
            </a:r>
          </a:p>
          <a:p>
            <a:endParaRPr lang="en-US" dirty="0"/>
          </a:p>
          <a:p>
            <a:r>
              <a:rPr lang="en-US" dirty="0" smtClean="0"/>
              <a:t>Screenshots taken of Word Window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9592" y="228600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/>
              <a:t>office.microsoft.com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59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Font type , Style , size , colour 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ZA" b="1" dirty="0"/>
              <a:t>Fonts</a:t>
            </a:r>
          </a:p>
          <a:p>
            <a:pPr fontAlgn="base"/>
            <a:r>
              <a:rPr lang="en-ZA" dirty="0"/>
              <a:t>You can play with fonts in many ways. You can change text’s font </a:t>
            </a:r>
            <a:r>
              <a:rPr lang="en-ZA" dirty="0" smtClean="0"/>
              <a:t>colour</a:t>
            </a:r>
            <a:r>
              <a:rPr lang="en-ZA" dirty="0"/>
              <a:t>, style, background </a:t>
            </a:r>
            <a:r>
              <a:rPr lang="en-ZA" dirty="0" smtClean="0"/>
              <a:t>colour </a:t>
            </a:r>
            <a:r>
              <a:rPr lang="en-ZA" dirty="0"/>
              <a:t>etc. </a:t>
            </a:r>
            <a:endParaRPr lang="en-ZA" dirty="0" smtClean="0"/>
          </a:p>
          <a:p>
            <a:pPr fontAlgn="base"/>
            <a:r>
              <a:rPr lang="en-ZA" dirty="0" smtClean="0"/>
              <a:t>Change your font to Bold</a:t>
            </a:r>
            <a:r>
              <a:rPr lang="en-ZA" dirty="0"/>
              <a:t>, Italic or Underline the text in your document. </a:t>
            </a:r>
            <a:endParaRPr lang="en-Z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ZA" dirty="0"/>
              <a:t>The whole list of fonts options are located under the </a:t>
            </a:r>
            <a:r>
              <a:rPr lang="en-ZA" i="1" dirty="0"/>
              <a:t>Font</a:t>
            </a:r>
            <a:r>
              <a:rPr lang="en-ZA" dirty="0"/>
              <a:t> section in the </a:t>
            </a:r>
            <a:r>
              <a:rPr lang="en-ZA" i="1" dirty="0"/>
              <a:t>Home</a:t>
            </a:r>
            <a:r>
              <a:rPr lang="en-ZA" dirty="0"/>
              <a:t> menu</a:t>
            </a:r>
          </a:p>
          <a:p>
            <a:endParaRPr lang="en-Z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800600"/>
            <a:ext cx="32004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50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sz="3600" dirty="0" smtClean="0"/>
              <a:t>Changing the colour of the text </a:t>
            </a:r>
            <a:endParaRPr lang="en-Z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0"/>
            <a:ext cx="4896172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14800"/>
            <a:ext cx="1800225" cy="2543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4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133" y="1776782"/>
            <a:ext cx="6417734" cy="939801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How to apply styles</a:t>
            </a:r>
            <a:endParaRPr lang="en-US" sz="8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 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620688"/>
            <a:ext cx="2952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173" y="2690336"/>
            <a:ext cx="80674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ZA" sz="2800" dirty="0" smtClean="0"/>
              <a:t>Select </a:t>
            </a:r>
            <a:r>
              <a:rPr lang="en-ZA" sz="2800" dirty="0"/>
              <a:t>that area and click the Home </a:t>
            </a:r>
            <a:r>
              <a:rPr lang="en-ZA" sz="2800" dirty="0" smtClean="0"/>
              <a:t>menu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ZA" sz="2800" dirty="0" smtClean="0"/>
              <a:t>Built-in </a:t>
            </a:r>
            <a:r>
              <a:rPr lang="en-ZA" sz="2800" dirty="0"/>
              <a:t>styles in the Styles </a:t>
            </a:r>
            <a:r>
              <a:rPr lang="en-ZA" sz="2800" dirty="0" smtClean="0"/>
              <a:t>section are available.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ZA" sz="2800" dirty="0" smtClean="0"/>
              <a:t>Choose a suitable Style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66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242048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217860" cy="259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46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203224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4347635" cy="93980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600" dirty="0" smtClean="0"/>
              <a:t>The Styles task pane</a:t>
            </a:r>
          </a:p>
          <a:p>
            <a:pPr algn="l"/>
            <a:r>
              <a:rPr lang="en-US" sz="3600" dirty="0" smtClean="0"/>
              <a:t> then opens :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2057400" cy="564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4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4800" dirty="0" smtClean="0"/>
              <a:t>Text Effects </a:t>
            </a:r>
            <a:r>
              <a:rPr lang="en-ZA" dirty="0" smtClean="0"/>
              <a:t>: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3048000"/>
            <a:ext cx="562676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33600" y="2438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In the Home Tab , Font Group   </a:t>
            </a:r>
            <a:endParaRPr lang="en-ZA" dirty="0"/>
          </a:p>
        </p:txBody>
      </p:sp>
      <p:sp>
        <p:nvSpPr>
          <p:cNvPr id="6" name="Right Arrow 5">
            <a:hlinkClick r:id="rId3" action="ppaction://hlinksldjump"/>
          </p:cNvPr>
          <p:cNvSpPr/>
          <p:nvPr/>
        </p:nvSpPr>
        <p:spPr>
          <a:xfrm>
            <a:off x="7010400" y="4953000"/>
            <a:ext cx="1524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44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971550"/>
            <a:ext cx="45434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86600" y="3124200"/>
            <a:ext cx="144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 smtClean="0">
                <a:latin typeface="Brush Script MT" panose="03060802040406070304" pitchFamily="66" charset="0"/>
              </a:rPr>
              <a:t>Choose your option </a:t>
            </a:r>
            <a:endParaRPr lang="en-ZA" sz="40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2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Activity in </a:t>
            </a:r>
            <a:r>
              <a:rPr lang="en-ZA" dirty="0" err="1" smtClean="0"/>
              <a:t>Data_Solutions</a:t>
            </a:r>
            <a:r>
              <a:rPr lang="en-ZA" dirty="0" smtClean="0"/>
              <a:t> folder 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Change text effects</a:t>
            </a:r>
          </a:p>
          <a:p>
            <a:r>
              <a:rPr lang="en-ZA" dirty="0" smtClean="0"/>
              <a:t>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1905000" cy="118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19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3104</TotalTime>
  <Words>145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Practical (Hands On) Lesson – Formatting:  Font, Styles , Size ,Color, Highlight, Effects  </vt:lpstr>
      <vt:lpstr>Font type , Style , size , colour </vt:lpstr>
      <vt:lpstr>PowerPoint Presentation</vt:lpstr>
      <vt:lpstr> </vt:lpstr>
      <vt:lpstr> </vt:lpstr>
      <vt:lpstr> </vt:lpstr>
      <vt:lpstr>PowerPoint Presentation</vt:lpstr>
      <vt:lpstr>PowerPoint Presentation</vt:lpstr>
      <vt:lpstr>Activity in Data_Solutions folder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Tahera</cp:lastModifiedBy>
  <cp:revision>17</cp:revision>
  <dcterms:created xsi:type="dcterms:W3CDTF">2006-08-16T00:00:00Z</dcterms:created>
  <dcterms:modified xsi:type="dcterms:W3CDTF">2014-02-26T12:54:06Z</dcterms:modified>
</cp:coreProperties>
</file>