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2" r:id="rId6"/>
    <p:sldId id="259" r:id="rId7"/>
    <p:sldId id="268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F9E2-8362-43AD-B82A-6CA306345E2B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E7C74-1477-4BE4-BF5D-3E59931A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584E-0A1E-4034-BCC8-980EDD177A9E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5D5C-DCE6-4D0C-B8EF-8D1CF4509223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AD6C-4011-49F3-86ED-823F707D2F73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D7E-A8A1-41BF-A9CE-325ECEC3516B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CC6-2822-490B-A3B5-DF69A78B3ECF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9B61-5BF1-43DB-910F-25AC990CE1DE}" type="datetime1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C83E-4337-40F3-9562-FCE7A71F1A57}" type="datetime1">
              <a:rPr lang="en-US" smtClean="0"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D7E8-3A64-4B00-A175-B5938BACB13B}" type="datetime1">
              <a:rPr lang="en-US" smtClean="0"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0853-EE97-4F5A-BDCB-52FD0FE9D3CD}" type="datetime1">
              <a:rPr lang="en-US" smtClean="0"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437D-CC73-4906-B650-D32D9BC3E90E}" type="datetime1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A86-899B-4B43-9391-04EB5582828E}" type="datetime1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4672294-C57F-4844-8F90-66DB809ED856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Data%20Files/Worksheet%20for%20learners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971800"/>
            <a:ext cx="2466975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63" y="990600"/>
            <a:ext cx="2905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756349"/>
            <a:ext cx="245745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5" y="1325852"/>
            <a:ext cx="2466975" cy="1847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3173702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chemeClr val="tx2">
                    <a:lumMod val="75000"/>
                  </a:schemeClr>
                </a:solidFill>
              </a:rPr>
              <a:t>A network is the practice of linking two or more computing devices together for the purpose of sharing data</a:t>
            </a:r>
          </a:p>
        </p:txBody>
      </p:sp>
    </p:spTree>
    <p:extLst>
      <p:ext uri="{BB962C8B-B14F-4D97-AF65-F5344CB8AC3E}">
        <p14:creationId xmlns:p14="http://schemas.microsoft.com/office/powerpoint/2010/main" val="22986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253" y="4575492"/>
            <a:ext cx="2505075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2992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822777"/>
            <a:ext cx="5152381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5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b="1" u="sng" dirty="0"/>
              <a:t>Requirements for a network connection 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2438400"/>
            <a:ext cx="586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sz="5400" dirty="0" smtClean="0"/>
              <a:t>Computers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sz="5400" dirty="0" smtClean="0"/>
              <a:t>NIC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sz="5400" dirty="0" smtClean="0"/>
              <a:t>Switch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sz="5400" dirty="0" smtClean="0"/>
              <a:t>Modem </a:t>
            </a:r>
            <a:endParaRPr lang="en-ZA" sz="5400" dirty="0"/>
          </a:p>
        </p:txBody>
      </p:sp>
    </p:spTree>
    <p:extLst>
      <p:ext uri="{BB962C8B-B14F-4D97-AF65-F5344CB8AC3E}">
        <p14:creationId xmlns:p14="http://schemas.microsoft.com/office/powerpoint/2010/main" val="177228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Networking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95400"/>
            <a:ext cx="2085975" cy="2190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775795"/>
            <a:ext cx="2621507" cy="17375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1591056"/>
            <a:ext cx="4343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/>
              <a:t>Adapters</a:t>
            </a:r>
            <a:r>
              <a:rPr lang="en-ZA" sz="4400" dirty="0"/>
              <a:t>, routers and access points, antennas and repeaters.</a:t>
            </a:r>
          </a:p>
        </p:txBody>
      </p:sp>
    </p:spTree>
    <p:extLst>
      <p:ext uri="{BB962C8B-B14F-4D97-AF65-F5344CB8AC3E}">
        <p14:creationId xmlns:p14="http://schemas.microsoft.com/office/powerpoint/2010/main" val="6267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Networks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Flexible Handling</a:t>
            </a:r>
            <a:endParaRPr lang="en-ZA" dirty="0"/>
          </a:p>
          <a:p>
            <a:pPr marL="0" indent="0">
              <a:buNone/>
            </a:pPr>
            <a:r>
              <a:rPr lang="en-ZA" b="1" dirty="0"/>
              <a:t> </a:t>
            </a:r>
            <a:r>
              <a:rPr lang="en-ZA" dirty="0" smtClean="0"/>
              <a:t>By allocating  </a:t>
            </a:r>
            <a:r>
              <a:rPr lang="en-ZA" dirty="0"/>
              <a:t>different </a:t>
            </a:r>
            <a:r>
              <a:rPr lang="en-ZA" dirty="0" smtClean="0"/>
              <a:t>permissions a user users might only be able to access, read </a:t>
            </a:r>
            <a:r>
              <a:rPr lang="en-ZA" dirty="0"/>
              <a:t>and modify </a:t>
            </a:r>
            <a:r>
              <a:rPr lang="en-ZA" dirty="0" smtClean="0"/>
              <a:t>certain files.</a:t>
            </a:r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ZA" b="1" dirty="0" smtClean="0"/>
              <a:t>Increased Storage </a:t>
            </a:r>
            <a:endParaRPr lang="en-ZA" b="1" dirty="0"/>
          </a:p>
          <a:p>
            <a:pPr marL="0" indent="0">
              <a:buNone/>
            </a:pPr>
            <a:r>
              <a:rPr lang="en-ZA" dirty="0"/>
              <a:t>One can also design a storage server on the network in order to have a huge storage capacity.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5334000"/>
            <a:ext cx="1883827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8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Networks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76655" y="2590800"/>
            <a:ext cx="3822192" cy="3447288"/>
          </a:xfrm>
        </p:spPr>
        <p:txBody>
          <a:bodyPr/>
          <a:lstStyle/>
          <a:p>
            <a:r>
              <a:rPr lang="en-ZA" b="1" dirty="0" smtClean="0"/>
              <a:t>File Sharing</a:t>
            </a:r>
          </a:p>
          <a:p>
            <a:pPr marL="0" indent="0">
              <a:buNone/>
            </a:pPr>
            <a:r>
              <a:rPr lang="en-ZA" b="1" dirty="0" smtClean="0"/>
              <a:t>If </a:t>
            </a:r>
            <a:r>
              <a:rPr lang="en-ZA" b="1" dirty="0"/>
              <a:t>files are stored on a server and all of its clients share that storage capacity, then it becomes easier to make a file available to multiple users.</a:t>
            </a:r>
            <a:endParaRPr lang="en-ZA" dirty="0"/>
          </a:p>
          <a:p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45152" y="2590800"/>
            <a:ext cx="3822192" cy="3447288"/>
          </a:xfrm>
        </p:spPr>
        <p:txBody>
          <a:bodyPr>
            <a:normAutofit/>
          </a:bodyPr>
          <a:lstStyle/>
          <a:p>
            <a:r>
              <a:rPr lang="en-ZA" b="1" dirty="0" smtClean="0"/>
              <a:t>Sharing of Resources </a:t>
            </a:r>
          </a:p>
          <a:p>
            <a:pPr marL="0" indent="0">
              <a:buNone/>
            </a:pPr>
            <a:r>
              <a:rPr lang="en-ZA" b="1" dirty="0"/>
              <a:t>T</a:t>
            </a:r>
            <a:r>
              <a:rPr lang="en-ZA" b="1" dirty="0" smtClean="0"/>
              <a:t>he </a:t>
            </a:r>
            <a:r>
              <a:rPr lang="en-ZA" b="1" dirty="0"/>
              <a:t>provision of resource sharing. All the computers can be interconnected using a network, and just one modem and printer can efficiently provide the services to </a:t>
            </a:r>
            <a:r>
              <a:rPr lang="en-ZA" b="1" dirty="0" smtClean="0"/>
              <a:t>several </a:t>
            </a:r>
            <a:r>
              <a:rPr lang="en-ZA" b="1" dirty="0"/>
              <a:t>users.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917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241818" y="2216299"/>
            <a:ext cx="3822192" cy="3447288"/>
          </a:xfrm>
        </p:spPr>
        <p:txBody>
          <a:bodyPr/>
          <a:lstStyle/>
          <a:p>
            <a:r>
              <a:rPr lang="en-ZA" b="1" dirty="0"/>
              <a:t>Security Concerns</a:t>
            </a:r>
            <a:endParaRPr lang="en-ZA" dirty="0"/>
          </a:p>
          <a:p>
            <a:r>
              <a:rPr lang="en-ZA" b="1" dirty="0"/>
              <a:t>Virus and Malware</a:t>
            </a:r>
            <a:endParaRPr lang="en-ZA" dirty="0"/>
          </a:p>
          <a:p>
            <a:r>
              <a:rPr lang="en-ZA" b="1" dirty="0"/>
              <a:t>Lack of Robustness</a:t>
            </a:r>
            <a:endParaRPr lang="en-ZA" dirty="0"/>
          </a:p>
          <a:p>
            <a:r>
              <a:rPr lang="en-ZA" b="1" dirty="0"/>
              <a:t>Needs An Efficient Handler</a:t>
            </a:r>
            <a:endParaRPr lang="en-ZA" dirty="0"/>
          </a:p>
          <a:p>
            <a:r>
              <a:rPr lang="en-ZA" b="1" dirty="0"/>
              <a:t>Lack of Independence</a:t>
            </a:r>
            <a:endParaRPr lang="en-ZA" dirty="0"/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93032">
            <a:off x="592241" y="3644487"/>
            <a:ext cx="2813778" cy="21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Activity </a:t>
            </a:r>
            <a:endParaRPr lang="af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Learner’s worksheet in </a:t>
            </a:r>
            <a:r>
              <a:rPr lang="en-US" dirty="0" smtClean="0">
                <a:hlinkClick r:id="rId2" action="ppaction://hlinkfile"/>
              </a:rPr>
              <a:t>Data Files </a:t>
            </a:r>
            <a:r>
              <a:rPr lang="en-US" dirty="0" smtClean="0"/>
              <a:t>Folder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51" y="4106863"/>
            <a:ext cx="22574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3239</TotalTime>
  <Words>174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PowerPoint Presentation</vt:lpstr>
      <vt:lpstr>What is a network?</vt:lpstr>
      <vt:lpstr>Network diagrams</vt:lpstr>
      <vt:lpstr>Requirements for a network connection :</vt:lpstr>
      <vt:lpstr>Wireless Networking </vt:lpstr>
      <vt:lpstr>Advantages of Networks </vt:lpstr>
      <vt:lpstr>Advantages of Networks </vt:lpstr>
      <vt:lpstr>Disadvantages</vt:lpstr>
      <vt:lpstr>Activity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User</cp:lastModifiedBy>
  <cp:revision>34</cp:revision>
  <dcterms:created xsi:type="dcterms:W3CDTF">2006-08-16T00:00:00Z</dcterms:created>
  <dcterms:modified xsi:type="dcterms:W3CDTF">2014-03-29T16:01:58Z</dcterms:modified>
</cp:coreProperties>
</file>