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7" r:id="rId3"/>
    <p:sldId id="266" r:id="rId4"/>
    <p:sldId id="267" r:id="rId5"/>
    <p:sldId id="268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search.ibm.com:1030/software/htp/cics/index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521744"/>
            <a:ext cx="2857500" cy="160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8148" y="2362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The vast collection of inter-connected networks that are connected using the TCP/IP protocols </a:t>
            </a:r>
            <a:r>
              <a:rPr lang="en-ZA" dirty="0" smtClean="0"/>
              <a:t>. </a:t>
            </a:r>
            <a:r>
              <a:rPr lang="en-ZA" dirty="0"/>
              <a:t>The Internet connects tens of thousands of independent networks into a vast global internet and is probably the largest Wide Area Network in the world.</a:t>
            </a:r>
          </a:p>
          <a:p>
            <a:r>
              <a:rPr lang="en-ZA" dirty="0"/>
              <a:t>.................................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60543"/>
            <a:ext cx="3011685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 computer program that retrieves documents or files or data from a database or from a computer network (especially from the internet)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201396"/>
            <a:ext cx="2048434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60748"/>
            <a:ext cx="7772400" cy="1524000"/>
          </a:xfrm>
        </p:spPr>
        <p:txBody>
          <a:bodyPr/>
          <a:lstStyle/>
          <a:p>
            <a:r>
              <a:rPr lang="en-ZA" dirty="0" smtClean="0"/>
              <a:t>Connecting to the internet 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4343400" cy="1909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479006"/>
            <a:ext cx="4286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17" y="1143000"/>
            <a:ext cx="7143783" cy="838200"/>
          </a:xfrm>
        </p:spPr>
        <p:txBody>
          <a:bodyPr/>
          <a:lstStyle/>
          <a:p>
            <a:r>
              <a:rPr lang="en-ZA" dirty="0" smtClean="0"/>
              <a:t>Devices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30866" y="4191000"/>
            <a:ext cx="6417734" cy="939801"/>
          </a:xfrm>
        </p:spPr>
        <p:txBody>
          <a:bodyPr>
            <a:noAutofit/>
          </a:bodyPr>
          <a:lstStyle/>
          <a:p>
            <a:pPr lvl="3"/>
            <a:r>
              <a:rPr lang="en-ZA" sz="3600" dirty="0" smtClean="0">
                <a:solidFill>
                  <a:schemeClr val="tx1"/>
                </a:solidFill>
              </a:rPr>
              <a:t>Computer/ Internet enabled device </a:t>
            </a:r>
          </a:p>
          <a:p>
            <a:r>
              <a:rPr lang="en-ZA" sz="3600" dirty="0" smtClean="0">
                <a:solidFill>
                  <a:schemeClr val="tx1"/>
                </a:solidFill>
              </a:rPr>
              <a:t>ISP </a:t>
            </a:r>
          </a:p>
          <a:p>
            <a:r>
              <a:rPr lang="en-ZA" sz="3200" dirty="0" smtClean="0">
                <a:solidFill>
                  <a:schemeClr val="tx1"/>
                </a:solidFill>
              </a:rPr>
              <a:t>Connectivity can take place through Wired technology or wireless </a:t>
            </a:r>
            <a:r>
              <a:rPr lang="en-ZA" sz="3200" dirty="0" smtClean="0">
                <a:solidFill>
                  <a:schemeClr val="bg1"/>
                </a:solidFill>
              </a:rPr>
              <a:t>technology</a:t>
            </a:r>
            <a:endParaRPr lang="en-ZA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9926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ZA" sz="3100" dirty="0">
                <a:solidFill>
                  <a:schemeClr val="tx1"/>
                </a:solidFill>
              </a:rPr>
              <a:t>This is an example of an HTTP URL:</a:t>
            </a:r>
            <a:br>
              <a:rPr lang="en-ZA" sz="3100" dirty="0">
                <a:solidFill>
                  <a:schemeClr val="tx1"/>
                </a:solidFill>
              </a:rPr>
            </a:br>
            <a:r>
              <a:rPr lang="en-ZA" sz="3100" dirty="0">
                <a:solidFill>
                  <a:schemeClr val="tx1"/>
                </a:solidFill>
              </a:rPr>
              <a:t>http://www.research.ibm.com/software/htp/cics/index.html</a:t>
            </a:r>
            <a:br>
              <a:rPr lang="en-ZA" sz="3100" dirty="0">
                <a:solidFill>
                  <a:schemeClr val="tx1"/>
                </a:solidFill>
              </a:rPr>
            </a:br>
            <a:r>
              <a:rPr lang="en-ZA" sz="3100" dirty="0">
                <a:solidFill>
                  <a:schemeClr val="tx1"/>
                </a:solidFill>
              </a:rPr>
              <a:t>If a port number was specified, the URL would be:</a:t>
            </a:r>
            <a:br>
              <a:rPr lang="en-ZA" sz="3100" dirty="0">
                <a:solidFill>
                  <a:schemeClr val="tx1"/>
                </a:solidFill>
              </a:rPr>
            </a:br>
            <a:r>
              <a:rPr lang="en-ZA" sz="31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ZA" sz="3100" dirty="0" smtClean="0">
                <a:solidFill>
                  <a:schemeClr val="tx1"/>
                </a:solidFill>
                <a:hlinkClick r:id="rId2"/>
              </a:rPr>
              <a:t>www.research.ibm.com:1030/software/htp/cics/index.html</a:t>
            </a: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890791"/>
            <a:ext cx="6417734" cy="939801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URL</a:t>
            </a:r>
            <a:endParaRPr lang="en-Z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 </a:t>
            </a:r>
            <a:endParaRPr lang="af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terminology on the </a:t>
            </a:r>
            <a:r>
              <a:rPr lang="en-US" dirty="0" smtClean="0">
                <a:hlinkClick r:id="rId2" action="ppaction://hlinksldjump"/>
              </a:rPr>
              <a:t>following slide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09700" y="220980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Internet - </a:t>
            </a:r>
          </a:p>
          <a:p>
            <a:r>
              <a:rPr lang="en-ZA" dirty="0"/>
              <a:t>Related Terms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 smtClean="0"/>
              <a:t> </a:t>
            </a:r>
            <a:r>
              <a:rPr lang="en-ZA" dirty="0"/>
              <a:t>broadband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 smtClean="0"/>
              <a:t> </a:t>
            </a:r>
            <a:r>
              <a:rPr lang="en-ZA" dirty="0"/>
              <a:t>dialup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 smtClean="0"/>
              <a:t> </a:t>
            </a:r>
            <a:r>
              <a:rPr lang="en-ZA" dirty="0"/>
              <a:t>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 smtClean="0"/>
              <a:t> LAN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 smtClean="0"/>
              <a:t>WAN</a:t>
            </a:r>
            <a:endParaRPr lang="en-ZA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 smtClean="0"/>
              <a:t> </a:t>
            </a:r>
            <a:r>
              <a:rPr lang="en-ZA" dirty="0"/>
              <a:t>WWW  </a:t>
            </a:r>
            <a:endParaRPr lang="en-ZA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 smtClean="0"/>
              <a:t>E-Communication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 smtClean="0"/>
              <a:t>Hyperlink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 smtClean="0"/>
              <a:t>Content Aggregator  </a:t>
            </a:r>
          </a:p>
          <a:p>
            <a:endParaRPr lang="en-ZA" dirty="0"/>
          </a:p>
          <a:p>
            <a:r>
              <a:rPr lang="en-ZA" dirty="0"/>
              <a:t> </a:t>
            </a:r>
          </a:p>
          <a:p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67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3260</TotalTime>
  <Words>141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Candara</vt:lpstr>
      <vt:lpstr>Symbol</vt:lpstr>
      <vt:lpstr>Wingdings</vt:lpstr>
      <vt:lpstr>Waveform</vt:lpstr>
      <vt:lpstr>What is the internet?</vt:lpstr>
      <vt:lpstr>Search Engines </vt:lpstr>
      <vt:lpstr>Connecting to the internet </vt:lpstr>
      <vt:lpstr>Devices </vt:lpstr>
      <vt:lpstr>This is an example of an HTTP URL: http://www.research.ibm.com/software/htp/cics/index.html If a port number was specified, the URL would be: http://www.research.ibm.com:1030/software/htp/cics/index.html </vt:lpstr>
      <vt:lpstr>Activity </vt:lpstr>
      <vt:lpstr>Terminology: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USER</cp:lastModifiedBy>
  <cp:revision>34</cp:revision>
  <dcterms:created xsi:type="dcterms:W3CDTF">2006-08-16T00:00:00Z</dcterms:created>
  <dcterms:modified xsi:type="dcterms:W3CDTF">2014-03-31T15:36:16Z</dcterms:modified>
</cp:coreProperties>
</file>