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9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8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3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2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1ECC-75FF-4336-86F0-CD3A4E3A42A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47CC-5554-4855-8B5E-9492C2A04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14965" y="1214967"/>
            <a:ext cx="8441267" cy="2997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40465" y="1862667"/>
            <a:ext cx="2870202" cy="1701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STEP 1</a:t>
            </a:r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2500" dirty="0" smtClean="0"/>
              <a:t>탈퇴의사 확인</a:t>
            </a:r>
            <a:endParaRPr lang="ko-KR" altLang="en-US" sz="25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94398" y="1862667"/>
            <a:ext cx="2870202" cy="1701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탈퇴 완료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5190066" y="2167467"/>
            <a:ext cx="491067" cy="102446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14965" y="1214967"/>
            <a:ext cx="8441267" cy="2997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40465" y="1862667"/>
            <a:ext cx="2870202" cy="1701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altLang="ko-KR" sz="2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탈퇴의사 확인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94398" y="1862667"/>
            <a:ext cx="2870202" cy="1701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STEP 2</a:t>
            </a:r>
          </a:p>
          <a:p>
            <a:pPr algn="ctr"/>
            <a:endParaRPr lang="en-US" altLang="ko-KR" sz="25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</a:rPr>
              <a:t>탈퇴 완료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5190066" y="2167467"/>
            <a:ext cx="491067" cy="102446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1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goffhahxh@gmail.com</dc:creator>
  <cp:lastModifiedBy>goffhahxh@gmail.com</cp:lastModifiedBy>
  <cp:revision>3</cp:revision>
  <dcterms:created xsi:type="dcterms:W3CDTF">2020-08-09T07:48:43Z</dcterms:created>
  <dcterms:modified xsi:type="dcterms:W3CDTF">2020-08-09T08:23:03Z</dcterms:modified>
</cp:coreProperties>
</file>