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7.42857" units="1/cm"/>
          <inkml:channelProperty channel="Y" name="resolution" value="27.69231" units="1/cm"/>
          <inkml:channelProperty channel="T" name="resolution" value="1" units="1/dev"/>
        </inkml:channelProperties>
      </inkml:inkSource>
      <inkml:timestamp xml:id="ts0" timeString="2021-12-20T08:31:00.6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5B0C6F6-4B55-4962-9274-5957A857E473}" emma:medium="tactile" emma:mode="ink">
          <msink:context xmlns:msink="http://schemas.microsoft.com/ink/2010/main" type="writingRegion" rotatedBoundingBox="20886,12055 18557,12146 18500,10681 20828,10590"/>
        </emma:interpretation>
      </emma:emma>
    </inkml:annotationXML>
    <inkml:traceGroup>
      <inkml:annotationXML>
        <emma:emma xmlns:emma="http://www.w3.org/2003/04/emma" version="1.0">
          <emma:interpretation id="{C22EB66E-CA24-4B04-8BFF-44EB7BBD2D9E}" emma:medium="tactile" emma:mode="ink">
            <msink:context xmlns:msink="http://schemas.microsoft.com/ink/2010/main" type="paragraph" rotatedBoundingBox="20886,12055 18557,12146 18500,10681 20828,105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CBA76B-0DC5-4BDD-94AB-1265B96EC38A}" emma:medium="tactile" emma:mode="ink">
              <msink:context xmlns:msink="http://schemas.microsoft.com/ink/2010/main" type="line" rotatedBoundingBox="20886,12055 18557,12146 18500,10681 20828,10590"/>
            </emma:interpretation>
          </emma:emma>
        </inkml:annotationXML>
        <inkml:traceGroup>
          <inkml:annotationXML>
            <emma:emma xmlns:emma="http://www.w3.org/2003/04/emma" version="1.0">
              <emma:interpretation id="{1A91C922-4091-4B85-BD37-C25E148EA06D}" emma:medium="tactile" emma:mode="ink">
                <msink:context xmlns:msink="http://schemas.microsoft.com/ink/2010/main" type="inkWord" rotatedBoundingBox="20886,12055 18557,12146 18500,10681 20828,10590"/>
              </emma:interpretation>
            </emma:emma>
          </inkml:annotationXML>
          <inkml:trace contextRef="#ctx0" brushRef="#br0">1479 1298 0,'-23'0'0,"23"23"0,-23-23 16,-1 0-16,1 0 0,0 0 15,0 0-15,0 0 0,0 0 0,23-23 0,-23 23 0,0 0 16,0 0-16,0 0 0,0 0 0,-1 0 0,1 0 0,0 0 0,0 0 15,0 0-15,23 23 0,-23-23 0,0 0 0,0 0 0,0 0 0,0 0 0,0 0 16,-1 0-16,1 0 0,0 0 0,0 0 16,0 0-16,0 0 0,0 0 0,0 0 0,23-23 15,-23 23-15,0 0 0,0 0 0,-1 0 0,1 0 0,0 0 0,23-24 16,-23 24-16,0 0 0,0 0 0,0-23 0,0 23 16,23-23-16,-23 23 0,23-23 15,-46 23-15,46-23 0,-24 23 0,1 0 16,0 0-16,0 0 0,23-23 0,0 0 0,-23 23 0,0-23 15,0 23-15,23-23 0,0 0 0,-23 23 0,0 0 16,23-23-16,-23 23 0,23-24 0,-23 24 0,23-23 16,-24 0-16,1 0 0,23 0 0,0 0 15,-23 23-15,0-23 0,23 0 16,-23 23-16,23-23 0,0 0 16,0 0-16,0-1 0,0 1 15,0 0-15,0 0 0,-23 0 0,23 0 16,0 0-16,23 23 0,-23-23 15,-23 23-15,23-23 0,0 0 0,0 0 0,-23 23 0,23-24 16,0 1-16,0 0 0,0 0 16,0 0-1,23 23-15,0-23 0,0 23 0,-23-23 16,0 0-16,23 23 0,0-23 0,0 23 0,1 0 0,-1-23 16,0 23-16,-23-23 0,23 23 0,-23-24 0,23 1 0,0 23 15,-23-23-15,23 23 0,0 0 0,0 0 0,-23-23 0,23 23 0,0 0 0,1 0 16,-24-23-16,23 23 0,0 0 0,-23-23 0,23 23 0,0 0 0,0 0 15,0 0-15,-23-23 0,23 23 0,0 0 0,23 0 0,-22 0 0,-1 0 16,0 0-16,0 0 0,0 0 0,0 0 0,0 0 0,0 0 0,0 0 0,0 0 0,24 0 16,-24-23-16,0 23 0,0 0 0,0 0 0,0 0 0,0 0 0,0 0 0,0-23 0,0 23 0,0 0 0,1 0 15,22 0-15,-23 0 0,23 0 0,-46-23 0,23 23 0,0 0 0,0-23 0,0 23 0,0 0 0,1 0 0,-1 0 0,0 0 16,23-24-16,-23 24 0,0 0 0,0 0 0,0 0 0,0 0 0,0 0 0,1 0 16,-1 0-16,0 0 0,0 0 0,0 0 15,0 0-15,0 0 16,0 0-16,0 0 31,0 0-31,-23 24 0,23-24 16,1 0-16,-1 0 0,0 0 15,-23 23-15,0 0 0,23-23 0,0 0 0,0 0 16,-23 23-16,23-23 0,-23 23 0,23-23 16,-23 23-16,23-23 0,0 0 0,0 0 15,-23 23-15,24-23 0,-24 23 0,23-23 0,-23 23 0,0 0 16,0 0-16,23-23 0,-23 24 0,23-24 0,-23 23 0,0 0 0,0 0 15,0 0-15,23 0 0,-23 0 0,0 0 0,23-23 0,-23 23 16,0 0-16,0 0 0,23 1 0,-23-1 0,0 0 16,0 0-16,0 0 0,0 0 0,0 0 0,0 0 15,0 0-15,0 0 0,0 0 0,0 1 16,0-1-16,0 0 0,0 0 0,-23-23 16,23 23-16,-23-23 0,23 23 15,-23-23-15,23 23 0,0 0 0,-23-23 0,23 23 16,-23 0-16,0-23 0,-1 0 0,24 23 0,-23 1 0,0-1 15,23 0-15,-23-23 0,0 46 0,0-23 0,0-23 0,0 23 0,23 0 16,-23-23-16,23 23 0,-23-23 0,23 23 0,-23-23 0,23 23 0,-24-23 0,1 24 0,0-24 16,0 0-16,23 23 0,-23-23 0,0 0 0,0 23 0,0-23 15,0 0-15,0 0 0,23 23 0,-23-23 16,-1 0-16,1 0 0,23 23 0,-23-23 0,0 0 16,0 23-16,0-23 0,0 0 0,0 0 0,0 0 0,0 23 15,0-23-15,-1 0 0,24 23 0,-23-23 0,0 0 0,0 0 0,0 0 16,0 0-16,0 0 0,0 0 0,23 23 0,-23-23 0,0 0 15,0 0-15,-1 0 16,1 0-16,0 0 0,0 0 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7.42857" units="1/cm"/>
          <inkml:channelProperty channel="Y" name="resolution" value="27.69231" units="1/cm"/>
          <inkml:channelProperty channel="T" name="resolution" value="1" units="1/dev"/>
        </inkml:channelProperties>
      </inkml:inkSource>
      <inkml:timestamp xml:id="ts0" timeString="2021-12-20T08:30:42.9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26BB04-4FD6-4D40-82CE-9BC173D85673}" emma:medium="tactile" emma:mode="ink">
          <msink:context xmlns:msink="http://schemas.microsoft.com/ink/2010/main" type="writingRegion" rotatedBoundingBox="14160,14918 4183,14963 4176,13397 14152,13352"/>
        </emma:interpretation>
      </emma:emma>
    </inkml:annotationXML>
    <inkml:traceGroup>
      <inkml:annotationXML>
        <emma:emma xmlns:emma="http://www.w3.org/2003/04/emma" version="1.0">
          <emma:interpretation id="{249AFC36-DB94-4EBD-8FD7-3750D77DB091}" emma:medium="tactile" emma:mode="ink">
            <msink:context xmlns:msink="http://schemas.microsoft.com/ink/2010/main" type="paragraph" rotatedBoundingBox="14160,14918 4183,14963 4176,13397 14152,133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EF94CC-0495-4B5B-B48F-4442EEA23280}" emma:medium="tactile" emma:mode="ink">
              <msink:context xmlns:msink="http://schemas.microsoft.com/ink/2010/main" type="line" rotatedBoundingBox="14160,14918 4183,14963 4176,13397 14152,13352"/>
            </emma:interpretation>
          </emma:emma>
        </inkml:annotationXML>
        <inkml:traceGroup>
          <inkml:annotationXML>
            <emma:emma xmlns:emma="http://www.w3.org/2003/04/emma" version="1.0">
              <emma:interpretation id="{E11295E2-731D-49E8-B29B-452C331B2CEE}" emma:medium="tactile" emma:mode="ink">
                <msink:context xmlns:msink="http://schemas.microsoft.com/ink/2010/main" type="inkWord" rotatedBoundingBox="14160,14918 4183,14963 4176,13397 14152,13352"/>
              </emma:interpretation>
              <emma:one-of disjunction-type="recognition" id="oneOf0">
                <emma:interpretation id="interp0" emma:lang="" emma:confidence="0">
                  <emma:literal>교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d</emma:literal>
                </emma:interpretation>
                <emma:interpretation id="interp3" emma:lang="" emma:confidence="0">
                  <emma:literal>5</emma:literal>
                </emma:interpretation>
                <emma:interpretation id="interp4" emma:lang="" emma:confidence="0">
                  <emma:literal>、</emma:literal>
                </emma:interpretation>
              </emma:one-of>
            </emma:emma>
          </inkml:annotationXML>
          <inkml:trace contextRef="#ctx0" brushRef="#br0">7066 1247 0,'-23'0'0,"23"23"0,-23-23 16,0 0-16,23 23 0,-23 0 16,0-23-1,0 0-15,0 0 0,0 0 0,-1 0 0,1 0 0,0 0 0,0 24 16,0-24-16,0 0 0,0 0 0,0 0 0,0 0 0,-23 0 0,-1 23 0,24-23 0,0 0 0,-23 0 16,23 0-16,0 0 0,0 0 0,0 0 0,-47 0 0,47 0 0,0 23 0,0-23 0,-23 0 0,0 0 0,23 0 0,0 0 0,-1 0 15,1 23-15,-23-23 0,23 0 0,-23 0 0,23 0 0,-23 0 0,23 0 0,-1 0 0,1 0 0,-23 0 0,23 0 0,0 0 0,-23 0 0,0 0 16,23 0-16,-24 0 0,24 0 0,0 0 0,0 0 0,-23 0 0,0 0 0,23 0 0,0 0 0,-1 0 0,-22 0 0,23 0 0,-23 0 0,23 0 0,-23 0 15,23 0-15,0 0 0,-1 0 0,-22 23 0,0-23 0,23 0 0,0 0 0,-23 0 0,0 0 0,22 0 0,-22 0 0,0 0 0,23 0 0,-23 0 0,23 0 0,-23 0 16,-1 0-16,1 0 0,23 0 0,-23 0 0,0 0 0,23 0 0,-24 0 0,1 0 0,0 0 0,23 0 0,-46 0 0,23 0 0,22 0 0,-22 0 0,0 0 16,0 0-16,23 0 0,-46 0 0,45 0 0,1 0 0,-23 0 0,0 0 0,23 0 0,-46 0 0,22 0 0,1 0 0,23 0 0,-23 0 0,0 0 0,23 0 0,-23 0 15,22 0-15,-45 0 0,46 0 0,-23 0 0,23 0 0,-23 0 0,23 0 0,-1 0 0,-45 0 0,23 0 0,23 0 0,0 0 0,-23 0 0,23 0 0,-24 0 0,24-23 16,-23 23-16,23 0 0,-23 0 0,23 0 0,0 0 0,-24-23 0,24 23 0,-23 0 0,23 0 0,0-23 0,0 23 0,0 0 0,-23 0 0,-1 0 16,24 0-16,0 0 0,-23 0 0,23 0 0,0 0 0,0 0 0,0 0 0,0 0 0,-24 0 0,1-23 0,23 23 0,0 0 0,0 0 15,0 0-15,0 0 0,0 0 0,0 0 0,0 0 0,-1-24 0,1 24 0,-23 0 0,23 0 0,0 0 0,0 0 0,23-23 0,-46 23 16,23-23-16,0 23 0,-1 0 0,1 0 0,-23 0 0,46-23 0,-23 23 0,0 0 0,0 0 0,0 0 0,0-23 0,0 23 15,-24-23-15,24 23 0,0 0 0,0 0 0,0-23 0,0 23 0,0 0 0,23-23 0,-23 23 0,0 0 0,23-23 0,-23 23 16,0 0-16,-1-23 0,1 23 0,0 0 0,0 0 0,23-23 0,-23 23 0,23-24 0,-23 24 0,0 0 0,0 0 0,0-23 16,0 23-16,-24 0 0,47-23 0,-23 23 0,0 0 0,0-23 0,23 0 0,-23 23 0,0 0 0,23-23 15,-23 23-15,0-23 0,0 23 0,0 0 0,0-23 0,-1 23 0,-22-23 0,23 0 0,0 23 0,23-23 0,-23-1 16,-23 24-16,46-23 0,-23 23 0,0 0 0,0-23 0,-1 0 0,1 0 0,0 23 0,23-23 0,-23 0 16,-23 23-16,46-23 0,-23 23 0,0 0 0,0 0 0,23-23 0,0 0 0,-23 23 0,23-23 0,-23 23 15,-1 0-15,24-24 0,24 24 110,-1 0-110,0 0 0,0 0 0,0 0 15,-23-23-15,23 23 0,0 0 0,0 0 0,0 0 0,-23-23 0,23 23 0,0 0 0,24 0 0,-24 0 0,0-23 0,0 23 16,23 0-16,-23 0 0,0-23 0,0 23 0,24 0 0,-24 0 0,23 0 0,-23-23 0,0 23 0,-23-23 0,23 23 0,23 0 15,-23 0-15,0 0 0,1-23 0,-1 23 0,0 0 0,23 0 0,-23 0 0,0-23 0,0 0 0,23 23 0,-23 0 0,1 0 16,-1 0-16,0 0 0,0 0 0,0 0 0,0-23 0,0 23 0,0 0 0,0 0 0,23 0 0,-22 0 0,-1 0 0,0 0 0,23 0 0,-23 0 16,23 0-16,-23-24 0,23 24 0,-22 0 0,22 0 0,-23 0 0,0-23 0,0 23 0,23 0 0,-23 0 0,0-23 0,24 23 0,-24 0 0,23 0 15,-23 0-15,23 0 0,-23-23 0,0 23 0,23 0 0,1 0 0,-24 0 0,23 0 0,-23 0 0,23 0 0,0 0 0,1 0 0,-1-23 0,0 23 0,-23 0 16,0 0-16,23 0 0,0-23 0,-22 23 0,-1 0 0,0 0 0,46 0 0,-46 0 0,0 0 0,0-23 0,0 23 0,0 0 0,47 0 0,-47 0 0,0-23 0,0 23 16,23 0-16,-23 0 0,0 0 0,0 0 0,24-23 0,-1 23 0,-23 0 0,0 0 0,0 0 0,23 0 0,-23 0 0,24 0 0,-24 0 0,46 0 15,-46 0-15,0 0 0,0 0 0,23 0 0,-23 0 0,1 0 0,-1-23 0,23 23 0,-23 0 0,0 0 0,0 0 0,23-23 0,0 23 0,-22 0 16,22 0-16,-23 0 0,23 0 0,-23 0 0,23 0 0,-23 0 0,0 0 0,24 0 0,-24-24 0,0 24 0,0 0 0,23 0 0,-23 0 0,0 0 15,0 0-15,0 24 0,24-24 0,-24 0 0,23-24 0,-23 24 0,0 0 0,0 0 0,0 0 0,0 0 0,0 0 0,1 0 0,22 0 0,0 0 0,0 0 16,-23 0-16,23 0 0,-23 0 0,1 0 0,45 0 0,-46 0 0,23 0 0,0 0 0,-23 0 0,24 0 0,-24 0 0,0 0 0,23 0 16,-23 0-16,0 0 0,0 0 0,23 0 0,1 0 0,-24 0 0,23 0 0,0-23 0,-23 23 0,0 0 0,23 0 0,1 0 0,-24 0 0,0 0 15,0 0-15,23 0 0,0 0 0,-23 0 0,23 0 0,1 0 0,-24 0 0,0 0 0,0 0 0,0 0 0,23 0 0,-23 0 0,0 0 0,0 0 16,24 0-16,-24 0 0,0 0 0,0 0 0,0 0 0,23 0 0,-23 0 0,0 0 0,-23-23 0,23 23 0,1 0 0,-1 0 0,0 23 0,0-23 0,0 0 16,0 0-16,0 0 0,0 0 0,0 0 0,0 0 0,0 0 0,1 0 0,-1 0 0,0 0 15,0 0-15,0 0 0,0 0 0,0 0 0,-23 23 0,23-23 0,23 0 0,-23 0 0,1 0 0,-1 0 0,0 0 0,0 0 0,23 0 16,-23 0-16,0 0 0,0 24 0,23-24 0,-22 0 0,-1 0 0,0 0 0,0 0 0,0 0 0,0 0 0,23 0 0,-23 0 0,23 0 0,1 0 15,-24 0-15,23 0 0,0 0 0,0 0 0,-23 0 0,0 0 0,1 0 0,22 0 0,-23 0 0,0 0 0,-23 23 0,69-46 0,-46 23 16,0 0-16,24 0 0,-24 0 0,0 0 0,0 23 0,0-23 0,23 0 0,0 0 0,0 0 0,-22 0 0,-1 0 0,-23 23 16,23-23-16,0 0 0,0 0 0,0 0 0,0 0 0,0 0 0,-23 23 0,23-23 0,0 0 0,24 0 0,-24 0 15,23 0-15,-23 23 0,0-23 0,0 0 0,0 0 0,23 0 0,-23 0 0,1 0 0,-1 0 16,0 0-16,0 0 0,0 0 0,0 0 0,0 0 0,0 0 0,0 0 0,0 0 0,0 0 16,1 0-16,-1 0 0,0 0 0,-23 23 0,23-23 0,0 0 0,0 0 0,0 0 0,0 0 15,0 0-15,-23 23 0,46-23 0,-22 0 0,-1 0 0,0 23 0,0-23 0,0 0 0,0 0 0,0 0 16,0 0-16,0 0 0,0 0 0,0 23 0,1 0 0,-1-23 0,0 0 0,0 0 15,0 0-15,0 0 0,0 0 16,0 0 0,0 0-16,0 0 15,0 0-15,1 0 0,-24 23 0,23-23 0,0 0 16,0 0-16,0 0 0,0 0 16,0 24-16,0-24 0,0 0 0,-23 23 0,23-23 15,0 0-15,-23 23 16,24-23-16,-1 0 31,-23 23-15,0 0-1,0 0-15,23-23 0,-23 23 0,-23 0 16,23 0-16,0 0 0,0 0 0,0 1 0,-23-24 16,23 23-16,-24-23 0,24 23 0,0 0 0,0 0 0,-23-23 0,0 0 15,23 23-15,-23 0 0,0-23 0,0 23 0,0 0 0,0 0 0,0 0 16,0-23-16,0 24 0,-1-24 0,1 0 0,0 23 0,-23-23 0,0 23 0,46 0 0,-23 0 15,0 0-15,-23-23 0,22 0 0,24 23 0,-23-23 0,0 0 0,0 23 0,0-23 0,0 23 0,0-23 16,0 0-16,0 23 0,0-23 0,0 23 0,23 1 0,-24-24 0,24 23 0,-23-23 0,0 0 16,0 0-16,0 0 0,0 23 0,0-23 0,0 0 0,0 0 15,0 0-15,23 23 0,-23-23 0,-1 0 0,24 23 0,-23-23 0,0 0 0,0 0 0,0 23 0,0-23 16,0 0-16,23 23 0,-23 0 0,0-23 0,-23-23 0,22 23 0,24 23 0,-23-23 0,0 23 0,0-23 16,0 0-16,0 0 0,0 0 0,0 0 0,0 0 0,0 0 0,0 0 0,-1 0 0,1 0 0,0 0 15,0 0-15,0 0 0,0 0 0,0 23 0,0-23 0,-23 0 0,-1 0 0,24 23 16,0-23-16,0 0 0,-23 0 0,23 0 0,0 24 0,23-1 0,-23-23 0,0 0 0,0-23 0,-1 23 15,1 0-15,0 0 0,0 23 0,0-23 0,0 0 0,0 0 0,0 0 0,0 23 0,0-23 0,0 0 0,-1 0 0,1 0 16,0 0-16,0 0 0,0 0 0,0 0 0,0 0 0,0 23 0,0-23 0,0 0 0,0 0 0,-1 0 16,1 0-16,0 0 0,0 0 0,0 0 0,0 0 0,0 0 0,0 23 0,0-23 0,0 0 15,0 0-15,-1 0 0,1 0 0,0 0 0,0 0 0,0 0 0,0 0 0,0 0 0,0 0 0,23 23 0,-23-23 0,23 23 16,-46-23-16,22 0 0,1 0 0,0 0 0,0 0 0,0 0 0,0 0 0,-23 0 0,23 0 0,0 23 0,0-23 0,-1 0 16,1 0-16,0 0 0,0 0 0,0 0 0,0 0 0,0 0 0,0 0 0,0 23 0,0-23 0,0 0 0,-1 0 15,1 0-15,0 0 0,0 0 0,0 0 0,0 0 0,0 0 0,0 0 0,0 0 0,0 0 0,0 0 0,-1 0 0,1 0 16,-23 0-16,23 0 0,0 23 0,0-23 0,0 0 0,-23 0 0,23 0 0,-1 0 0,1 0 0,0 0 0,-23 0 0,23 0 0,0 0 0,0 0 15,0 0-15,-23 0 0,22 0 0,1 0 0,0 0 0,0 0 0,0 0 0,0 0 0,0 0 0,0 0 0,23 23 16,-23-23-16,0 0 0,0 0 0,-1 0 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7.42857" units="1/cm"/>
          <inkml:channelProperty channel="Y" name="resolution" value="27.69231" units="1/cm"/>
          <inkml:channelProperty channel="T" name="resolution" value="1" units="1/dev"/>
        </inkml:channelProperties>
      </inkml:inkSource>
      <inkml:timestamp xml:id="ts0" timeString="2021-12-20T08:30:45.1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EA3F4C8-B7DC-4A61-B716-C7B0EBD4A41B}" emma:medium="tactile" emma:mode="ink">
          <msink:context xmlns:msink="http://schemas.microsoft.com/ink/2010/main" type="writingRegion" rotatedBoundingBox="28445,14909 19293,15239 19224,13304 28376,12975"/>
        </emma:interpretation>
      </emma:emma>
    </inkml:annotationXML>
    <inkml:traceGroup>
      <inkml:annotationXML>
        <emma:emma xmlns:emma="http://www.w3.org/2003/04/emma" version="1.0">
          <emma:interpretation id="{B7F7942F-70EE-4016-AC49-B0691C20894F}" emma:medium="tactile" emma:mode="ink">
            <msink:context xmlns:msink="http://schemas.microsoft.com/ink/2010/main" type="paragraph" rotatedBoundingBox="28445,14909 19293,15239 19224,13304 28376,129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C86C73-D6CE-43DD-8072-B24D8BF2A6BB}" emma:medium="tactile" emma:mode="ink">
              <msink:context xmlns:msink="http://schemas.microsoft.com/ink/2010/main" type="line" rotatedBoundingBox="28445,14909 19293,15239 19224,13304 28376,12975"/>
            </emma:interpretation>
          </emma:emma>
        </inkml:annotationXML>
        <inkml:traceGroup>
          <inkml:annotationXML>
            <emma:emma xmlns:emma="http://www.w3.org/2003/04/emma" version="1.0">
              <emma:interpretation id="{135A14C1-5CD5-4E9C-A4E7-0B584E54FBBA}" emma:medium="tactile" emma:mode="ink">
                <msink:context xmlns:msink="http://schemas.microsoft.com/ink/2010/main" type="inkWord" rotatedBoundingBox="28445,14909 19293,15239 19224,13304 28376,12975"/>
              </emma:interpretation>
              <emma:one-of disjunction-type="recognition" id="oneOf0">
                <emma:interpretation id="interp0" emma:lang="" emma:confidence="0">
                  <emma:literal>'</emma:literal>
                </emma:interpretation>
                <emma:interpretation id="interp1" emma:lang="" emma:confidence="0">
                  <emma:literal>‘</emma:literal>
                </emma:interpretation>
                <emma:interpretation id="interp2" emma:lang="" emma:confidence="0">
                  <emma:literal>「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ㅋ</emma:literal>
                </emma:interpretation>
              </emma:one-of>
            </emma:emma>
          </inkml:annotationXML>
          <inkml:trace contextRef="#ctx0" brushRef="#br0">5267 1442 0,'-24'0'0,"1"0"0,0 0 16,0 23-16,23 0 0,-23-23 0,23 23 0,-23-23 0,0 23 0,0-23 16,-23 23-16,23-23 0,-1 0 0,1 23 0,0-23 0,0 24 0,0-24 0,0 0 15,0 0-15,0 0 0,0 23 0,0-23 0,0 0 0,-1 0 0,-22 23 0,23 0 0,0-23 0,0 0 0,0 0 0,0 0 0,-23 0 0,23 0 16,-1 0-16,1 0 0,-23 0 0,0 0 0,23 0 0,0 0 0,-23 0 0,-1 0 0,24 0 0,-23 0 0,0 0 0,0 0 0,0 0 0,-1 0 0,1 0 0,23 0 15,-46 0-15,23 0 0,0 0 0,-24 0 0,24 0 0,23 0 0,-69 0 0,45 0 0,1 0 0,-23 0 0,23 0 0,-23 0 0,22 0 0,-22 0 0,46 0 16,-69 0-16,45 0 0,1 0 0,0 0 0,-23 0 0,0 0 0,22 0 0,1 0 0,-23 0 0,46 0 0,-70 0 0,70 0 0,-69 0 0,69 0 0,-23 0 0,-24 0 16,47 0-16,-46 0 0,23 0 0,0 0 0,0 0 0,-1 0 0,1 0 0,23 0 0,-46 0 0,46 0 0,0 0 0,-24 0 0,1 0 0,23 0 0,0 0 15,0 0-15,-23 0 0,0 0 0,23 0 0,-1 0 0,1 0 0,-23 0 0,0 0 0,23 0 0,0 0 0,-23 0 0,-1-23 0,24 23 0,0 0 16,0-23-16,-23 23 0,23 0 0,0 0 0,23-23 0,-23 23 0,0 0 0,0 0 0,-1 0 0,1-24 0,0 1 0,0 23 0,0 0 16,0 0-16,0-23 0,0 23 0,0 0 0,0 0 0,23-23 0,-47 23 15,24 0-15,0 0 0,23-23 0,-23 23 0,0 0 0,23-23 16,-23 23-16,23-23 0,-23 23 0,0 0 15,0 0-15,0 0 0,23-23 0,-23 23 0,23-23 0,0 0 16,-24 23-16,1 0 0,0-23 0,0 23 0,0 0 0,0 0 0,23-24 0,-23 24 0,0 0 0,0 0 16,23-23-16,-23 23 0,0 0 0,23-23 0,-24 23 0,24-23 0,0 0 0,0 0 0,-23 23 0,0 0 0,0 0 15,23-23-15,-23 23 0,0 0 0,0 0 0,23-23 32,-23 0-1,23 0-31,0-24 0,0 24 0,0 0 0,23 23 15,-23-23-15,0 0 0,0 0 0,23 23 0,-23-23 0,0 0 0,23 23 16,0-46-16,0 46 0,0 0 0,-23-23 0,0-1 0,23 24 0,1 0 0,-1 0 0,0 0 0,0-23 0,0 0 16,0 23-16,0 0 0,23-23 0,-23 0 0,0 0 0,1 23 0,-1 0 0,0-23 0,23 23 0,-23-23 0,0 23 0,0 0 15,23-23-15,1 23 0,-24 0 0,0-23 0,0 23 0,23 0 0,-23-23 0,0-1 0,0 1 0,23 23 0,-22 0 0,22 0 0,-23-23 0,23 23 0,23 0 16,-46-23-16,0 0 0,1 23 0,22 0 0,0 0 0,-23 0 0,23 0 0,0-46 0,1 23 0,-24 23 0,46-23 0,-23 23 0,23 0 0,-46 0 16,1-23-16,45 23 0,-46-23 0,23 23 0,23 0 0,-22 0 0,-1 0 0,23-24 0,-46 1 0,46 23 0,1 0 0,-47 0 0,46-23 0,-23 23 0,0-23 0,1 23 15,-1 0-15,23 0 0,-23 0 0,0-23 0,1 23 0,22 0 0,-46-23 0,46 23 0,0 0 0,-22 0 0,-1-23 0,0 23 0,23 0 0,-23 0 0,1-23 16,22 23-16,-23 0 0,0 0 0,0 0 0,1 0 0,-1 0 0,23-23 0,-46 23 0,46 0 0,-22 0 0,-1-23 0,-23 23 0,23 0 0,23 0 0,-46 0 0,24 0 15,-1 0-15,0 0 0,0-23 0,0 23 0,1 0 0,-1 0 0,0 0 0,-23 0 0,23-24 0,0 24 0,-23 0 0,1 0 0,45 0 0,-46 0 0,23 0 16,0 0-16,0 0 0,-22 0 0,22-23 0,0 23 0,-23 0 0,0 0 0,23 0 0,0 0 0,-22 0 0,22 0 0,0 0 0,0 0 0,-23 0 0,23 0 0,-23-23 16,1 23-16,22 0 0,0 0 0,0 0 0,0 0 0,0 0 0,-22 0 0,-1 0 0,46 0 0,-23 0 0,-23 0 0,23 0 0,1 0 0,-1 0 0,-23 0 0,23 0 15,0 0-15,-23 0 0,47 0 0,-47 0 0,23 0 0,-23 0 0,46 0 0,-46 0 0,0 0 0,24 23 0,-1-23 0,0 0 0,0 0 0,-23 0 16,23 0-16,-23 0 0,1 0 0,-1 0 0,23 0 0,0 0 0,-23 0 0,-23 23 0,23-23 0,23 0 0,-23 0 0,24 0 0,-24 0 0,-23 24 0,46-24 16,-23 0-16,0 0 0,0 0 0,0 0 0,0 0 0,0 23 0,1-23 0,-1 0 0,0 0 0,0 0 0,0 0 15,23 0-15,-23 0 0,0 0 0,0 0 0,0 0 0,1 23 0,-1-23 0,0 0 16,0 0-16,0 0 0,0 0 15,-23 23-15,23-23 16,0 0-16,0 0 16,0 0-16,0 23 0,1-23 0,-1 0 0,0 0 0,0 23 0,0-23 0,0 0 0,0 0 15,0 23-15,0-23 0,0 0 0,0 0 0,1 23 0,22-23 0,-23 0 0,0 0 0,0 0 0,23 0 0,0 23 0,-23-23 16,1 0-16,22 23 0,-23-23 0,0 0 0,23 0 0,-23 0 0,0 0 0,23 23 0,-22-23 0,-1 0 0,0 0 0,0 0 0,0 0 0,0 24 0,0-24 0,0 0 16,0 0-16,0 0 0,0 23 0,1-23 0,-24 23 0,23-23 0,46 0 0,-46 0 0,0 0 0,-23 23 0,23-23 0,0 0 15,0 0-15,0 0 0,1 0 0,-1 0 16,-23 23-16,23-23 0,0 0 15,0 0-15,0 0 16,0 23-16,0-23 0,0 0 0,0 0 0,-23 23 16,23-23-16,-23 23 0,0 0 0,24-23 0,-1 0 0,-23 23 15,0 0-15,23-23 0,-23 24 0,23-24 16,-23 23-16,0 0 16,0 0-16,0 0 0,-23-23 0,23 23 0,0 0 0,0 0 0,-23-23 15,23 23-15,0 0 0,-23-23 0,23 23 0,-24-23 0,24 24 16,0-1-16,-23-23 15,23 23-15,0 0 0,-23-23 0,0 23 16,0 0-16,0 0 0,0-23 16,23 23-16,-23-23 0,0 0 0,23 23 0,-23-23 0,23 23 0,-23 0 0,-1-23 0,24 24 0,-23-24 15,0 0-15,0 23 0,23 0 0,-23-23 0,0 0 0,23 23 0,-23-23 0,0 0 0,0 23 0,0-23 0,0 23 16,-1-23-16,24 23 0,-23-23 0,0 23 0,0-23 0,0 23 0,0-23 0,0 0 0,0 0 0,23 23 0,-46 0 16,-1-23-16,24 0 0,0 0 0,23 24 0,-46-1 0,23 0 0,0-23 0,0 0 0,0 0 0,0 0 0,23 23 0,-23-23 15,23 23-15,-24-23 0,1 0 0,0 23 0,0-23 0,0 23 0,0-23 0,23 23 0,-23-23 0,0 0 0,0 23 0,0-23 16,0 0-16,23 23 0,-24-23 0,1 0 0,0 23 0,0-23 0,0 0 0,0 0 0,0 24 0,0-24 0,0 0 15,0 0-15,0 0 0,-1 23 0,1-23 0,0 23 0,0-23 0,0 23 0,0-23 0,-23 0 0,23 0 16,0 0-16,0 0 0,-1 23 0,1-23 0,0 0 0,0 0 0,-23 0 0,23 23 0,0-23 0,0 0 0,0 0 16,0 0-16,-24 0 0,24 0 0,0 0 0,0 23 0,0-23 0,0 0 0,23 23 0,-46-23 0,23 0 0,0 0 15,23 23-15,-24-23 0,-22 0 0,23 0 0,0 0 0,0 0 0,0 0 0,-23 23 0,23-23 0,0 0 0,-1 0 16,1 23-16,0-23 0,0 0 0,0 0 0,0 0 0,0 0 0,0 24 0,0-24 0,0 0 0,0 0 0,-1 0 16,24 23-16,-23-23 0,0 0 0,0 0 0,0 0 0,0 0 0,0 0 0,0 0 0,0 0 0,0 0 0,0 0 0,-1 0 0,1 0 15,0 23-15,0-23 0,0 0 0,0 0 0,0 0 0,0 0 0,0 0 0,0 23 0,0-23 0,-1 0 16,1 0-16,0 0 0,0 0 0,0 0 0,0 0 0,0 0 0,0 0 0,0 0 0,0 0 0,0 0 0,-1 0 0,1 0 15,0 0-15,0 0 0,0 0 0,0 0 0,0 0 0,0 0 0,0 0 0,0 0 0,0 0 0,-1 0 0,1 0 0,0 0 16,0 0-16,0 0 0,0 0 0,0 0 0,0 0 0,0 0 0,0 0 0,0 0 0,-1 0 16,1 0-16,0 0 0,0 0 0,0 0 0,0 0 0,0 0 15,0 0-15,0 23 0,0-23 0,0 0 16,-1 0-16,24-23 0,-23 23 0,0 0 0,0 0 0,23 23 0,-23-23 0,0 0 0,0 0 16,0 0-16,0-23 0,0 23 0,0 0 0,-1 0 0,1 0 0,0 0 0,0 0 0,0 0 15,0 0-15,0 0 0,0 0 0,0 0 0,0 0 0,0 0 0,-1 0 16,1 0-16,0 0 0,0 0 0,23 23 0,-23-23 0,0 0 15,0 0-15,0 0 0,0 0 16,0 0-16,0 0 16,-1 0 15,1 0-15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12/20/2021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1.emf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7200" dirty="0" smtClean="0"/>
              <a:t>고급프로그래밍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800" dirty="0" smtClean="0"/>
              <a:t>다이얼로그</a:t>
            </a:r>
            <a:r>
              <a:rPr lang="en-US" altLang="ko-KR" sz="4800" dirty="0" smtClean="0"/>
              <a:t>(</a:t>
            </a:r>
            <a:r>
              <a:rPr lang="ko-KR" altLang="en-US" sz="4800" dirty="0" smtClean="0"/>
              <a:t>펜션 </a:t>
            </a:r>
            <a:r>
              <a:rPr lang="ko-KR" altLang="en-US" sz="4800" dirty="0" err="1" smtClean="0"/>
              <a:t>예약기능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90914" y="5566757"/>
            <a:ext cx="4586686" cy="376843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201755030 </a:t>
            </a:r>
            <a:r>
              <a:rPr lang="ko-KR" altLang="en-US" sz="3200" b="1" dirty="0" err="1" smtClean="0"/>
              <a:t>김기민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31395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659" y="17627"/>
            <a:ext cx="10058400" cy="1609344"/>
          </a:xfrm>
        </p:spPr>
        <p:txBody>
          <a:bodyPr/>
          <a:lstStyle/>
          <a:p>
            <a:pPr algn="ctr"/>
            <a:r>
              <a:rPr lang="en-US" altLang="ko-KR" b="1" dirty="0" smtClean="0"/>
              <a:t>※</a:t>
            </a:r>
            <a:r>
              <a:rPr lang="ko-KR" altLang="en-US" b="1" dirty="0" err="1" smtClean="0"/>
              <a:t>예약기능</a:t>
            </a:r>
            <a:r>
              <a:rPr lang="ko-KR" altLang="en-US" b="1" dirty="0"/>
              <a:t> </a:t>
            </a:r>
            <a:r>
              <a:rPr lang="ko-KR" altLang="en-US" b="1" dirty="0" smtClean="0"/>
              <a:t>트리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817C82-5081-4516-8C54-5558F3C7F7EA}"/>
              </a:ext>
            </a:extLst>
          </p:cNvPr>
          <p:cNvSpPr/>
          <p:nvPr/>
        </p:nvSpPr>
        <p:spPr>
          <a:xfrm>
            <a:off x="737314" y="2313405"/>
            <a:ext cx="1516253" cy="4082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noProof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펜션문의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817C82-5081-4516-8C54-5558F3C7F7EA}"/>
              </a:ext>
            </a:extLst>
          </p:cNvPr>
          <p:cNvSpPr/>
          <p:nvPr/>
        </p:nvSpPr>
        <p:spPr>
          <a:xfrm>
            <a:off x="737314" y="3031767"/>
            <a:ext cx="1516253" cy="4082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예약하기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817C82-5081-4516-8C54-5558F3C7F7EA}"/>
              </a:ext>
            </a:extLst>
          </p:cNvPr>
          <p:cNvSpPr/>
          <p:nvPr/>
        </p:nvSpPr>
        <p:spPr>
          <a:xfrm>
            <a:off x="737313" y="3830509"/>
            <a:ext cx="1516253" cy="4082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예약자정보입력</a:t>
            </a:r>
            <a:r>
              <a:rPr lang="en-US" altLang="ko-KR" sz="14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성함</a:t>
            </a:r>
            <a:r>
              <a:rPr lang="en-US" altLang="ko-KR" sz="14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/</a:t>
            </a:r>
            <a:r>
              <a:rPr lang="ko-KR" altLang="en-US" sz="14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나이</a:t>
            </a:r>
            <a:r>
              <a:rPr lang="en-US" altLang="ko-KR" sz="14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817C82-5081-4516-8C54-5558F3C7F7EA}"/>
              </a:ext>
            </a:extLst>
          </p:cNvPr>
          <p:cNvSpPr/>
          <p:nvPr/>
        </p:nvSpPr>
        <p:spPr>
          <a:xfrm>
            <a:off x="737312" y="4606040"/>
            <a:ext cx="1516253" cy="4082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애견동반여부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817C82-5081-4516-8C54-5558F3C7F7EA}"/>
              </a:ext>
            </a:extLst>
          </p:cNvPr>
          <p:cNvSpPr/>
          <p:nvPr/>
        </p:nvSpPr>
        <p:spPr>
          <a:xfrm>
            <a:off x="403596" y="5381571"/>
            <a:ext cx="989215" cy="4082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아니오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817C82-5081-4516-8C54-5558F3C7F7EA}"/>
              </a:ext>
            </a:extLst>
          </p:cNvPr>
          <p:cNvSpPr/>
          <p:nvPr/>
        </p:nvSpPr>
        <p:spPr>
          <a:xfrm>
            <a:off x="1871623" y="5383252"/>
            <a:ext cx="989215" cy="4082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예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817C82-5081-4516-8C54-5558F3C7F7EA}"/>
              </a:ext>
            </a:extLst>
          </p:cNvPr>
          <p:cNvSpPr/>
          <p:nvPr/>
        </p:nvSpPr>
        <p:spPr>
          <a:xfrm>
            <a:off x="253532" y="6152746"/>
            <a:ext cx="1516253" cy="4082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예약정보저장</a:t>
            </a:r>
            <a:endParaRPr lang="en-US" altLang="ko-KR" sz="1600" b="1" kern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17C82-5081-4516-8C54-5558F3C7F7EA}"/>
              </a:ext>
            </a:extLst>
          </p:cNvPr>
          <p:cNvSpPr/>
          <p:nvPr/>
        </p:nvSpPr>
        <p:spPr>
          <a:xfrm>
            <a:off x="4986361" y="6114618"/>
            <a:ext cx="1516253" cy="4082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예약정보저장</a:t>
            </a:r>
            <a:endParaRPr lang="en-US" altLang="ko-KR" sz="1600" b="1" kern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817C82-5081-4516-8C54-5558F3C7F7EA}"/>
              </a:ext>
            </a:extLst>
          </p:cNvPr>
          <p:cNvSpPr/>
          <p:nvPr/>
        </p:nvSpPr>
        <p:spPr>
          <a:xfrm>
            <a:off x="3165473" y="5381569"/>
            <a:ext cx="1516253" cy="4082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애견동반체크</a:t>
            </a:r>
            <a:endParaRPr lang="en-US" altLang="ko-KR" sz="1600" b="1" kern="0" noProof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817C82-5081-4516-8C54-5558F3C7F7EA}"/>
              </a:ext>
            </a:extLst>
          </p:cNvPr>
          <p:cNvSpPr/>
          <p:nvPr/>
        </p:nvSpPr>
        <p:spPr>
          <a:xfrm>
            <a:off x="4986362" y="5381570"/>
            <a:ext cx="1516253" cy="4082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noProof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애견정보입력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495438" y="2776450"/>
            <a:ext cx="3" cy="23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1484254" y="3530433"/>
            <a:ext cx="11184" cy="27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495438" y="4291058"/>
            <a:ext cx="1" cy="2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011657" y="5062340"/>
            <a:ext cx="1" cy="2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032995" y="5067718"/>
            <a:ext cx="1" cy="2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011656" y="5832199"/>
            <a:ext cx="1" cy="2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2909779" y="5585679"/>
            <a:ext cx="207493" cy="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676740" y="5828628"/>
            <a:ext cx="1" cy="2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4729927" y="5590244"/>
            <a:ext cx="207493" cy="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D817C82-5081-4516-8C54-5558F3C7F7EA}"/>
              </a:ext>
            </a:extLst>
          </p:cNvPr>
          <p:cNvSpPr/>
          <p:nvPr/>
        </p:nvSpPr>
        <p:spPr>
          <a:xfrm>
            <a:off x="7747707" y="2253039"/>
            <a:ext cx="1516253" cy="4082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예약날짜예약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817C82-5081-4516-8C54-5558F3C7F7EA}"/>
              </a:ext>
            </a:extLst>
          </p:cNvPr>
          <p:cNvSpPr/>
          <p:nvPr/>
        </p:nvSpPr>
        <p:spPr>
          <a:xfrm>
            <a:off x="7747709" y="2971014"/>
            <a:ext cx="1516253" cy="4082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예약날짜선택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817C82-5081-4516-8C54-5558F3C7F7EA}"/>
              </a:ext>
            </a:extLst>
          </p:cNvPr>
          <p:cNvSpPr/>
          <p:nvPr/>
        </p:nvSpPr>
        <p:spPr>
          <a:xfrm>
            <a:off x="7747708" y="4350836"/>
            <a:ext cx="1516253" cy="4082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예약정보확인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817C82-5081-4516-8C54-5558F3C7F7EA}"/>
              </a:ext>
            </a:extLst>
          </p:cNvPr>
          <p:cNvSpPr/>
          <p:nvPr/>
        </p:nvSpPr>
        <p:spPr>
          <a:xfrm>
            <a:off x="7747708" y="3672255"/>
            <a:ext cx="1516253" cy="4082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입실예정시간선택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817C82-5081-4516-8C54-5558F3C7F7EA}"/>
              </a:ext>
            </a:extLst>
          </p:cNvPr>
          <p:cNvSpPr/>
          <p:nvPr/>
        </p:nvSpPr>
        <p:spPr>
          <a:xfrm>
            <a:off x="7747708" y="5152362"/>
            <a:ext cx="1516253" cy="4082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예약완료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8505834" y="2709315"/>
            <a:ext cx="3" cy="23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8513294" y="4832071"/>
            <a:ext cx="3" cy="23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513294" y="4100467"/>
            <a:ext cx="3" cy="23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513294" y="3410556"/>
            <a:ext cx="3" cy="23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8" idx="3"/>
            <a:endCxn id="39" idx="1"/>
          </p:cNvCxnSpPr>
          <p:nvPr/>
        </p:nvCxnSpPr>
        <p:spPr>
          <a:xfrm flipV="1">
            <a:off x="6502614" y="2457150"/>
            <a:ext cx="1245093" cy="38615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7" idx="2"/>
          </p:cNvCxnSpPr>
          <p:nvPr/>
        </p:nvCxnSpPr>
        <p:spPr>
          <a:xfrm flipH="1">
            <a:off x="1011656" y="6560967"/>
            <a:ext cx="3" cy="17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011656" y="6733309"/>
            <a:ext cx="6113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7125160" y="6259484"/>
            <a:ext cx="0" cy="47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※</a:t>
            </a:r>
            <a:r>
              <a:rPr lang="ko-KR" altLang="en-US" b="1" dirty="0" smtClean="0"/>
              <a:t>메뉴</a:t>
            </a:r>
            <a:r>
              <a:rPr lang="en-US" altLang="ko-KR" b="1" dirty="0" smtClean="0"/>
              <a:t>-&gt;</a:t>
            </a:r>
            <a:r>
              <a:rPr lang="ko-KR" altLang="en-US" b="1" dirty="0" err="1" smtClean="0"/>
              <a:t>펜션문의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예약시스템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73" y="2211062"/>
            <a:ext cx="3610573" cy="5239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09" y="2996666"/>
            <a:ext cx="3943900" cy="35247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D817C82-5081-4516-8C54-5558F3C7F7EA}"/>
              </a:ext>
            </a:extLst>
          </p:cNvPr>
          <p:cNvSpPr/>
          <p:nvPr/>
        </p:nvSpPr>
        <p:spPr>
          <a:xfrm>
            <a:off x="8977990" y="3778425"/>
            <a:ext cx="2294068" cy="9806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애견동반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체크 전</a:t>
            </a:r>
            <a:endParaRPr lang="en-US" altLang="ko-KR" sz="1600" b="1" kern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en-US" altLang="ko-KR" sz="1600" b="1" kern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애견정보</a:t>
            </a:r>
            <a:r>
              <a:rPr kumimoji="0" lang="ko-KR" altLang="en-US" sz="16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비활성화상태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3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848" y="124691"/>
            <a:ext cx="10058400" cy="1969285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b="1" dirty="0" smtClean="0"/>
              <a:t>※</a:t>
            </a:r>
            <a:r>
              <a:rPr lang="ko-KR" altLang="en-US" sz="4800" b="1" dirty="0" err="1" smtClean="0"/>
              <a:t>애견동반</a:t>
            </a:r>
            <a:r>
              <a:rPr lang="ko-KR" altLang="en-US" sz="4800" b="1" dirty="0" smtClean="0"/>
              <a:t> 여부 확인</a:t>
            </a:r>
            <a:endParaRPr lang="ko-KR" altLang="en-US" sz="4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239" y="2341174"/>
            <a:ext cx="3953427" cy="35056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817C82-5081-4516-8C54-5558F3C7F7EA}"/>
              </a:ext>
            </a:extLst>
          </p:cNvPr>
          <p:cNvSpPr/>
          <p:nvPr/>
        </p:nvSpPr>
        <p:spPr>
          <a:xfrm>
            <a:off x="8977990" y="3778425"/>
            <a:ext cx="2294068" cy="9806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애견동반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체크 후</a:t>
            </a:r>
            <a:endParaRPr lang="en-US" altLang="ko-KR" sz="1600" b="1" kern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en-US" altLang="ko-KR" sz="1600" b="1" kern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애견정보</a:t>
            </a:r>
            <a:r>
              <a:rPr kumimoji="0" lang="ko-KR" altLang="en-US" sz="16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활성화 및 </a:t>
            </a:r>
            <a:endParaRPr kumimoji="0" lang="en-US" altLang="ko-KR" sz="1600" b="1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정보입력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잉크 9"/>
              <p14:cNvContentPartPr/>
              <p14:nvPr/>
            </p14:nvContentPartPr>
            <p14:xfrm>
              <a:off x="6666480" y="3822251"/>
              <a:ext cx="842400" cy="53496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4600" y="3810371"/>
                <a:ext cx="866160" cy="5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6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 smtClean="0"/>
              <a:t>※</a:t>
            </a:r>
            <a:r>
              <a:rPr lang="ko-KR" altLang="en-US" sz="4000" b="1" dirty="0" smtClean="0"/>
              <a:t>예약정보저장 및 </a:t>
            </a:r>
            <a:r>
              <a:rPr lang="ko-KR" altLang="en-US" sz="4000" b="1" dirty="0" err="1" smtClean="0"/>
              <a:t>날짜예약</a:t>
            </a:r>
            <a:r>
              <a:rPr lang="ko-KR" altLang="en-US" sz="4000" b="1" dirty="0" smtClean="0"/>
              <a:t> 방법 안내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948" y="3634929"/>
            <a:ext cx="3296110" cy="20338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33" y="3706376"/>
            <a:ext cx="3305636" cy="19624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D817C82-5081-4516-8C54-5558F3C7F7EA}"/>
              </a:ext>
            </a:extLst>
          </p:cNvPr>
          <p:cNvSpPr/>
          <p:nvPr/>
        </p:nvSpPr>
        <p:spPr>
          <a:xfrm>
            <a:off x="7232317" y="2093976"/>
            <a:ext cx="2294068" cy="9806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kern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애견동반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예약 시</a:t>
            </a:r>
            <a:endParaRPr lang="en-US" altLang="ko-KR" sz="1600" b="1" kern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en-US" altLang="ko-KR" sz="1600" b="1" kern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817C82-5081-4516-8C54-5558F3C7F7EA}"/>
              </a:ext>
            </a:extLst>
          </p:cNvPr>
          <p:cNvSpPr/>
          <p:nvPr/>
        </p:nvSpPr>
        <p:spPr>
          <a:xfrm>
            <a:off x="2139386" y="2093976"/>
            <a:ext cx="2294068" cy="9806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애견동반없이 예약 시</a:t>
            </a:r>
            <a:endParaRPr lang="en-US" altLang="ko-KR" sz="1600" b="1" kern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86420" y="3250276"/>
            <a:ext cx="0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8534507" y="3261360"/>
            <a:ext cx="0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잉크 19"/>
              <p14:cNvContentPartPr/>
              <p14:nvPr/>
            </p14:nvContentPartPr>
            <p14:xfrm>
              <a:off x="1504440" y="4812971"/>
              <a:ext cx="3584880" cy="565560"/>
            </p14:xfrm>
          </p:contentPart>
        </mc:Choice>
        <mc:Fallback>
          <p:pic>
            <p:nvPicPr>
              <p:cNvPr id="20" name="잉크 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2560" y="4801091"/>
                <a:ext cx="360864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잉크 21"/>
              <p14:cNvContentPartPr/>
              <p14:nvPr/>
            </p14:nvContentPartPr>
            <p14:xfrm>
              <a:off x="6932160" y="4717931"/>
              <a:ext cx="3292920" cy="702720"/>
            </p14:xfrm>
          </p:contentPart>
        </mc:Choice>
        <mc:Fallback>
          <p:pic>
            <p:nvPicPr>
              <p:cNvPr id="22" name="잉크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20280" y="4706051"/>
                <a:ext cx="3316680" cy="7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39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800" b="1" dirty="0" smtClean="0"/>
              <a:t>※</a:t>
            </a:r>
            <a:r>
              <a:rPr lang="ko-KR" altLang="en-US" sz="4800" b="1" dirty="0" smtClean="0"/>
              <a:t>예약 날짜 지정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01" y="2643132"/>
            <a:ext cx="4215909" cy="32422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787" y="2643132"/>
            <a:ext cx="4114858" cy="324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800" b="1" dirty="0" smtClean="0"/>
              <a:t>※</a:t>
            </a:r>
            <a:r>
              <a:rPr lang="ko-KR" altLang="en-US" sz="4800" b="1" dirty="0" smtClean="0"/>
              <a:t>예약 정보확인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518" y="2227314"/>
            <a:ext cx="4363059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800" b="1" dirty="0" smtClean="0"/>
              <a:t>※</a:t>
            </a:r>
            <a:r>
              <a:rPr lang="ko-KR" altLang="en-US" sz="4800" b="1" dirty="0" smtClean="0"/>
              <a:t>펜션 예약완료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99" y="2671838"/>
            <a:ext cx="3961818" cy="206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76638" y="3835400"/>
            <a:ext cx="10058400" cy="2095515"/>
          </a:xfrm>
        </p:spPr>
        <p:txBody>
          <a:bodyPr/>
          <a:lstStyle/>
          <a:p>
            <a:r>
              <a:rPr lang="en-US" altLang="ko-KR" dirty="0" smtClean="0"/>
              <a:t>    Thank you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76854"/>
            <a:ext cx="5397238" cy="299935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86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2197</TotalTime>
  <Words>76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Rockwell</vt:lpstr>
      <vt:lpstr>Rockwell Condensed</vt:lpstr>
      <vt:lpstr>맑은 고딕</vt:lpstr>
      <vt:lpstr>바탕</vt:lpstr>
      <vt:lpstr>Wingdings</vt:lpstr>
      <vt:lpstr>목판</vt:lpstr>
      <vt:lpstr>고급프로그래밍  다이얼로그(펜션 예약기능)</vt:lpstr>
      <vt:lpstr>※예약기능 트리</vt:lpstr>
      <vt:lpstr>※메뉴-&gt;펜션문의-&gt;예약시스템</vt:lpstr>
      <vt:lpstr>※애견동반 여부 확인</vt:lpstr>
      <vt:lpstr>※예약정보저장 및 날짜예약 방법 안내</vt:lpstr>
      <vt:lpstr>※예약 날짜 지정</vt:lpstr>
      <vt:lpstr>※예약 정보확인</vt:lpstr>
      <vt:lpstr>※펜션 예약완료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고급프로그래밍  집만들기</dc:title>
  <dc:creator>mycom</dc:creator>
  <cp:lastModifiedBy>mycom</cp:lastModifiedBy>
  <cp:revision>17</cp:revision>
  <dcterms:created xsi:type="dcterms:W3CDTF">2021-10-30T14:34:57Z</dcterms:created>
  <dcterms:modified xsi:type="dcterms:W3CDTF">2021-12-20T10:03:51Z</dcterms:modified>
</cp:coreProperties>
</file>