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1" r:id="rId5"/>
    <p:sldId id="264" r:id="rId6"/>
    <p:sldId id="259" r:id="rId7"/>
    <p:sldId id="273" r:id="rId8"/>
    <p:sldId id="274" r:id="rId9"/>
    <p:sldId id="275" r:id="rId10"/>
    <p:sldId id="276" r:id="rId11"/>
    <p:sldId id="277" r:id="rId12"/>
    <p:sldId id="262" r:id="rId13"/>
    <p:sldId id="263" r:id="rId14"/>
  </p:sldIdLst>
  <p:sldSz cx="9144000" cy="6858000" type="screen4x3"/>
  <p:notesSz cx="6858000" cy="9144000"/>
  <p:custDataLst>
    <p:tags r:id="rId1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44D32F7-79EB-4DAB-BD76-C34EEB356C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430E513-A29B-4AD8-9C68-CDFCE37F8D7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8382923-B8F3-4B0A-B017-424562CC2C21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E5251-97F9-4ADF-8A7C-806541142CF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D188C-02FF-45AD-AE6E-AD7A6D3F7BD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DEFFF-6C31-4839-8577-EB7C7C556F2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C7CBC-A73E-4F80-88ED-E5A38809433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D2FC7-524D-4244-BF66-27F344996AE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42539-70EB-4049-93AC-D13575C1F6C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33AF9-7C79-408C-B90F-168791A010E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231F5-7158-4B02-9E3A-B65C53BDF7C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54715-A161-448E-A1A1-7E5793E7D81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2F3CD-A856-4DF8-9697-64A11B62F2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9025A-9B05-4827-B38A-619C138AB02F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3DCE9-9FB2-45C6-BC3A-91847E23C5E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23E48-ACF8-4116-A11B-345BA47293E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CF128-186C-4C37-99DC-48207BE4B3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D9EF1-C03D-4338-879B-DBBC59C8C66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C0C91-A43D-417F-842F-AB397B3AE12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BB298-4992-45FF-B009-07B1E9E12E5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C4E89-B76F-4A15-BF7B-39E9E3E787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07C15-B4B6-43B8-ADF2-16016705011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E6F66-FF90-41D2-8309-F71D86B371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09A683B-2509-4C00-862B-E046891674C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5A650A8-88B8-457A-8676-43D4F829E449}" type="slidenum">
              <a:rPr lang="zh-CN" altLang="en-US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H="1">
            <a:off x="350838" y="144463"/>
            <a:ext cx="168275" cy="9810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031" name="TextBox 9"/>
          <p:cNvSpPr txBox="1">
            <a:spLocks noChangeArrowheads="1"/>
          </p:cNvSpPr>
          <p:nvPr/>
        </p:nvSpPr>
        <p:spPr bwMode="auto">
          <a:xfrm>
            <a:off x="6156325" y="6300788"/>
            <a:ext cx="2987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rgbClr val="00B0F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开发区校区  外语教育中心</a:t>
            </a:r>
            <a:endParaRPr lang="zh-CN" altLang="en-US" smtClean="0">
              <a:solidFill>
                <a:srgbClr val="00B0F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6165850"/>
            <a:ext cx="91440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122238"/>
            <a:ext cx="9556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 rot="5400000" flipH="1">
            <a:off x="1209675" y="311151"/>
            <a:ext cx="73025" cy="15557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B0F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52513" y="0"/>
            <a:ext cx="1936750" cy="6858000"/>
          </a:xfrm>
          <a:prstGeom prst="rect">
            <a:avLst/>
          </a:prstGeom>
          <a:solidFill>
            <a:srgbClr val="4D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79388" y="1196975"/>
            <a:ext cx="3913187" cy="38877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39" y="1844824"/>
            <a:ext cx="3203579" cy="2520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矩形 9"/>
          <p:cNvSpPr/>
          <p:nvPr/>
        </p:nvSpPr>
        <p:spPr>
          <a:xfrm>
            <a:off x="2527775" y="2877614"/>
            <a:ext cx="6660232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4D94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～（さ）せられる</a:t>
            </a:r>
            <a:endParaRPr lang="zh-CN" altLang="en-US" sz="600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8675" y="1673225"/>
            <a:ext cx="3111500" cy="34845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spcFirstLastPara="1" anchor="ctr">
            <a:prstTxWarp prst="textArchUp">
              <a:avLst>
                <a:gd name="adj" fmla="val 12323912"/>
              </a:avLst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kern="0" dirty="0">
              <a:solidFill>
                <a:srgbClr val="7D7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ja-JP" altLang="en-US" sz="40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見てみましょう</a:t>
            </a:r>
            <a:endParaRPr lang="zh-CN" altLang="en-US" sz="40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ja-JP" altLang="en-US" sz="40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練　習</a:t>
            </a:r>
            <a:endParaRPr lang="zh-CN" altLang="en-US" sz="40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16" y="1697225"/>
            <a:ext cx="79208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子供のころ、わたしはピアノを</a:t>
            </a:r>
            <a:r>
              <a:rPr lang="ja-JP" altLang="en-US" sz="2800" u="sng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習わされました</a:t>
            </a:r>
            <a:r>
              <a:rPr lang="ja-JP" altLang="en-US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zh-CN" altLang="en-US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1749" y="2760663"/>
            <a:ext cx="626035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飲みにくい薬を</a:t>
            </a:r>
            <a:r>
              <a:rPr lang="ja-JP" altLang="en-US" sz="2800" u="sng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飲まされました</a:t>
            </a:r>
            <a:r>
              <a:rPr lang="ja-JP" altLang="en-US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zh-CN" altLang="en-US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5138" y="333057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朝から晩まで働きました。</a:t>
            </a:r>
            <a:endParaRPr lang="zh-CN" altLang="en-US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5506" y="5044421"/>
            <a:ext cx="679375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いやいやながら、</a:t>
            </a:r>
            <a:r>
              <a:rPr lang="ja-JP" altLang="en-US" sz="2800" u="sng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勉強させられました</a:t>
            </a:r>
            <a:r>
              <a:rPr lang="ja-JP" altLang="en-US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zh-CN" altLang="en-US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3388" y="1230313"/>
            <a:ext cx="7072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子供のころ、わたしはピアノを習いました。</a:t>
            </a:r>
            <a:endParaRPr lang="zh-CN" altLang="en-US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3388" y="21971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飲みにくい薬を飲みました。</a:t>
            </a:r>
            <a:endParaRPr lang="zh-CN" altLang="en-US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1749" y="3922713"/>
            <a:ext cx="637395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朝から晩まで</a:t>
            </a:r>
            <a:r>
              <a:rPr lang="ja-JP" altLang="en-US" sz="2800" u="sng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働かされました</a:t>
            </a:r>
            <a:r>
              <a:rPr lang="ja-JP" altLang="en-US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zh-CN" altLang="en-US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5138" y="4497388"/>
            <a:ext cx="60510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いやいやながら、勉強しました。</a:t>
            </a:r>
            <a:endParaRPr lang="zh-CN" altLang="en-US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ja-JP" altLang="en-US" sz="40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解　釈</a:t>
            </a:r>
            <a:endParaRPr lang="zh-CN" altLang="en-US" sz="40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～（さ）せられる</a:t>
            </a:r>
            <a:r>
              <a:rPr lang="zh-CN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是使役被动的形式，它表示一个人被迫或不由自主地做某件事情。</a:t>
            </a:r>
            <a:r>
              <a:rPr lang="ja-JP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（不由得；不禁；被迫）</a:t>
            </a:r>
            <a:endParaRPr lang="en-US" altLang="ja-JP" sz="28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ja-JP" altLang="en-US" sz="40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対　照</a:t>
            </a:r>
            <a:endParaRPr lang="zh-CN" altLang="en-US" sz="40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学生が勉強する。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先生が学生に勉強させる。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800" dirty="0" smtClea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学生が先生に勉強させられる。</a:t>
            </a:r>
            <a:r>
              <a:rPr lang="ja-JP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被迫</a:t>
            </a:r>
            <a:r>
              <a:rPr lang="ja-JP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8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ja-JP" altLang="en-US" sz="40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接　続</a:t>
            </a:r>
            <a:endParaRPr lang="zh-CN" altLang="en-US" sz="40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716950" y="1762463"/>
            <a:ext cx="1440160" cy="302473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　　　　</a:t>
            </a:r>
            <a:endParaRPr lang="en-US" altLang="zh-CN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する　　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くる　　  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見る　　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書く　</a:t>
            </a:r>
            <a:r>
              <a:rPr lang="ja-JP" altLang="en-US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 </a:t>
            </a:r>
            <a:endParaRPr lang="en-US" altLang="ja-JP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　　　　　　　　　　　　　　　　　　　 </a:t>
            </a:r>
            <a:endParaRPr lang="zh-CN" altLang="en-US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6660232" y="4473525"/>
            <a:ext cx="341312" cy="503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067944" y="1799401"/>
            <a:ext cx="1492496" cy="2781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被动   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　　　　</a:t>
            </a:r>
            <a:endParaRPr lang="en-US" altLang="zh-CN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られる　　　　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られる　　　　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られる　　　　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られる</a:t>
            </a:r>
            <a:r>
              <a:rPr lang="ja-JP" altLang="en-US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　　　</a:t>
            </a:r>
            <a:endParaRPr lang="en-US" altLang="ja-JP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　　　　　　　　　　　　　　　　　　　 </a:t>
            </a:r>
            <a:endParaRPr lang="zh-CN" altLang="en-US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2142202" y="1803402"/>
            <a:ext cx="1853734" cy="296268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使役 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　　　　</a:t>
            </a:r>
            <a:r>
              <a:rPr lang="zh-CN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　　　　</a:t>
            </a:r>
            <a:endParaRPr lang="en-US" altLang="zh-CN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させる　　　　　　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こさせる　  　　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見させる　 　　　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書かせる</a:t>
            </a:r>
            <a:r>
              <a:rPr lang="ja-JP" altLang="en-US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　　</a:t>
            </a:r>
            <a:endParaRPr lang="en-US" altLang="ja-JP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　　　　　　　　　　　　　　　　　　　</a:t>
            </a:r>
            <a:endParaRPr lang="zh-CN" altLang="en-US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5868144" y="1817095"/>
            <a:ext cx="2741984" cy="4260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使役被动</a:t>
            </a:r>
            <a:endParaRPr lang="en-US" altLang="zh-CN" sz="2800" dirty="0" smtClean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させられる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こさせられる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見させられる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書か</a:t>
            </a:r>
            <a:r>
              <a:rPr lang="ja-JP" altLang="en-US" sz="2800" u="sng" dirty="0" smtClea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せら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れる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　　　　　　　　　　　　　　　　　　 　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書か</a:t>
            </a:r>
            <a:r>
              <a:rPr lang="ja-JP" altLang="en-US" sz="2800" u="sng" dirty="0" smtClea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さ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れる</a:t>
            </a:r>
            <a:endParaRPr lang="zh-CN" altLang="en-US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ja-JP" altLang="en-US" sz="40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練　習</a:t>
            </a:r>
            <a:endParaRPr lang="zh-CN" altLang="en-US" sz="40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708040"/>
            <a:ext cx="1132275" cy="4525963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洗う　　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書く　　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待つ　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呼ぶ　　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読む　　　　　　　　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貸</a:t>
            </a:r>
            <a:r>
              <a:rPr lang="ja-JP" altLang="en-US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す　　　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話す</a:t>
            </a:r>
            <a:r>
              <a:rPr lang="ja-JP" altLang="en-US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　　</a:t>
            </a: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788024" y="1700808"/>
            <a:ext cx="417646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洗わ</a:t>
            </a:r>
            <a:r>
              <a:rPr lang="ja-JP" altLang="en-US" sz="2800" dirty="0" smtClea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さ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れる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書か</a:t>
            </a:r>
            <a:r>
              <a:rPr lang="ja-JP" altLang="en-US" sz="2800" dirty="0" smtClea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さ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れる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待た</a:t>
            </a:r>
            <a:r>
              <a:rPr lang="ja-JP" altLang="en-US" sz="2800" dirty="0" smtClea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さ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れる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呼ば</a:t>
            </a:r>
            <a:r>
              <a:rPr lang="ja-JP" altLang="en-US" sz="2800" dirty="0" smtClea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さ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れる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読ま</a:t>
            </a:r>
            <a:r>
              <a:rPr lang="ja-JP" altLang="en-US" sz="2800" dirty="0" smtClea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さ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れる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作ら</a:t>
            </a:r>
            <a:r>
              <a:rPr lang="ja-JP" altLang="en-US" sz="2800" dirty="0" smtClea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さ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れる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ja-JP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lang="zh-CN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无缩略形式</a:t>
            </a:r>
            <a:r>
              <a:rPr lang="ja-JP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　　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ja-JP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lang="zh-CN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无缩略形式</a:t>
            </a:r>
            <a:r>
              <a:rPr lang="ja-JP" altLang="en-US" sz="28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ja-JP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2147428" y="1708040"/>
            <a:ext cx="264749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洗わ</a:t>
            </a:r>
            <a:r>
              <a:rPr lang="ja-JP" altLang="en-US" sz="2800" dirty="0" smtClea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せら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れる　　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書か</a:t>
            </a:r>
            <a:r>
              <a:rPr lang="ja-JP" altLang="en-US" sz="2800" dirty="0" smtClea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せら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れる　　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待た</a:t>
            </a:r>
            <a:r>
              <a:rPr lang="ja-JP" altLang="en-US" sz="2800" dirty="0" smtClea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せら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れる　　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呼ば</a:t>
            </a:r>
            <a:r>
              <a:rPr lang="ja-JP" altLang="en-US" sz="2800" dirty="0" smtClea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せら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れる　　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読ま</a:t>
            </a:r>
            <a:r>
              <a:rPr lang="ja-JP" altLang="en-US" sz="2800" dirty="0" smtClea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せら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れる　　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作ら</a:t>
            </a:r>
            <a:r>
              <a:rPr lang="ja-JP" altLang="en-US" sz="2800" dirty="0" smtClea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せら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れる　　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貸さ</a:t>
            </a:r>
            <a:r>
              <a:rPr lang="ja-JP" altLang="en-US" sz="2800" dirty="0" smtClea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せら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れる  　　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話さ</a:t>
            </a:r>
            <a:r>
              <a:rPr lang="ja-JP" altLang="en-US" sz="2800" dirty="0" smtClean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せら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れる</a:t>
            </a:r>
            <a:endParaRPr lang="en-US" altLang="ja-JP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ja-JP" altLang="en-US" sz="40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例　文</a:t>
            </a:r>
            <a:endParaRPr lang="zh-CN" altLang="en-US" sz="40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子供の時、ピアノを習わせられました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子供の時、ピアノを習わされました。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ja-JP" altLang="en-US" sz="40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例　文</a:t>
            </a:r>
            <a:endParaRPr lang="zh-CN" altLang="en-US" sz="40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81798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母に病院に行かされました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先生に嫌な英語を朗読させられました。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ja-JP" altLang="en-US" sz="40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例　文</a:t>
            </a:r>
            <a:endParaRPr lang="zh-CN" altLang="en-US" sz="40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57200" y="2276475"/>
            <a:ext cx="8229600" cy="4210050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友達の誕生日パーティでお酒を飲まされました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昨日電車が遅れて、一時間も待たされました。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ja-JP" altLang="en-US" sz="4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例　文</a:t>
            </a:r>
            <a:endParaRPr lang="zh-CN" altLang="en-US" sz="4000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916113"/>
            <a:ext cx="8229600" cy="4210050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税金について考えさせられる出来事が多かった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歩きながら見物しているといろいろ</a:t>
            </a:r>
            <a:r>
              <a:rPr lang="ja-JP" altLang="en-US" sz="2800" u="sng" dirty="0" smtClean="0">
                <a:solidFill>
                  <a:schemeClr val="tx2"/>
                </a:solidFill>
                <a:highlight>
                  <a:srgbClr val="00FF0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考えさせられて</a:t>
            </a:r>
            <a:r>
              <a:rPr lang="ja-JP" altLang="en-US" sz="2800" dirty="0" smtClean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、ちょっと面白いんですよね。</a:t>
            </a:r>
            <a:endParaRPr lang="en-US" altLang="ja-JP" sz="2800" dirty="0" smtClean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be52f94d-41ed-457b-bbdb-0deed82bb6fb"/>
  <p:tag name="COMMONDATA" val="eyJoZGlkIjoiOGQ5NzEwNmEyYWU2ODI0YjFjZjViYTRjMjcxYTcwMDYifQ=="/>
</p:tagLst>
</file>

<file path=ppt/theme/theme1.xml><?xml version="1.0" encoding="utf-8"?>
<a:theme xmlns:a="http://schemas.openxmlformats.org/drawingml/2006/main" name="～（さ）せられ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～（さ）せられる</Template>
  <TotalTime>0</TotalTime>
  <Words>797</Words>
  <Application>WPS 演示</Application>
  <PresentationFormat>全屏显示(4:3)</PresentationFormat>
  <Paragraphs>114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隶书</vt:lpstr>
      <vt:lpstr>微软雅黑</vt:lpstr>
      <vt:lpstr>Tahoma</vt:lpstr>
      <vt:lpstr>MS PGothic</vt:lpstr>
      <vt:lpstr>黑体</vt:lpstr>
      <vt:lpstr>Arial Unicode MS</vt:lpstr>
      <vt:lpstr>～（さ）せられる</vt:lpstr>
      <vt:lpstr>PowerPoint 演示文稿</vt:lpstr>
      <vt:lpstr>解　釈</vt:lpstr>
      <vt:lpstr>対　照</vt:lpstr>
      <vt:lpstr>接　続</vt:lpstr>
      <vt:lpstr>練　習</vt:lpstr>
      <vt:lpstr>例　文</vt:lpstr>
      <vt:lpstr>例　文</vt:lpstr>
      <vt:lpstr>例　文</vt:lpstr>
      <vt:lpstr>例　文</vt:lpstr>
      <vt:lpstr>見てみましょう</vt:lpstr>
      <vt:lpstr>練　習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微软中国</dc:creator>
  <cp:lastModifiedBy>赵圣花</cp:lastModifiedBy>
  <cp:revision>7</cp:revision>
  <dcterms:created xsi:type="dcterms:W3CDTF">2020-08-10T08:18:00Z</dcterms:created>
  <dcterms:modified xsi:type="dcterms:W3CDTF">2022-10-27T02:27:25Z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67D97B6B1273449996063D27C3D408F4</vt:lpwstr>
  </property>
  <property fmtid="{D5CDD505-2E9C-101B-9397-08002B2CF9AE}" pid="3" name="KSOProductBuildVer">
    <vt:lpwstr>2052-11.1.0.12598</vt:lpwstr>
  </property>
</Properties>
</file>