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avi" ContentType="video/avi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73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74" r:id="rId13"/>
    <p:sldId id="266" r:id="rId14"/>
    <p:sldId id="269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C83BD7E-63DE-4682-A1A4-250A47C1F9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44A300B-58A4-4742-9E6B-03639B485AD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957EE5-2540-487E-9636-9FB087C9CD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7904A-88FA-44CE-A345-642DEBB796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264CF-D014-41A0-A2DB-774351ABAA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483D0-96C7-4B14-9E00-1DA7EDA177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D25AE-E653-4801-8E88-A7159A102E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4A546-5EF6-4D88-A8CE-3E75BD59E7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E1D1B-A3B0-4181-8A6D-5252B26E43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DA49E-A2CC-497B-BE38-58C63ED1AF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5CFD6-ADBB-4F8C-8C22-94B7882F7E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736F9-A433-46D6-8D77-474D77B600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A38B1-BC99-4CB2-8B8C-4395CB91C8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64241-45E1-4400-B863-D1C92BADD3F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801B-9C5F-4B1C-BEC5-88D4085AC1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A0847-395A-4662-A2FD-1232A9F0E45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7134-822F-4A26-A36B-13C1B04F4C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ADFC9-3745-46AE-8489-3A09656B48C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1030C-8DAD-4967-BE7A-B8991BF3EA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82164-2E61-46AA-940B-883D23A0B87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CDCE4-8317-4DA7-A947-4E46CB2D1D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D4014-3F18-4BFA-B61E-5F043A0CE5A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EC84-F033-45EB-A6F2-3CFE2ACA13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E1B06E-7C9E-4F52-9843-3CCB6F5150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1034E-831B-4F1C-B193-B16B3D489370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350838" y="144463"/>
            <a:ext cx="168275" cy="9810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31" name="TextBox 9"/>
          <p:cNvSpPr txBox="1">
            <a:spLocks noChangeArrowheads="1"/>
          </p:cNvSpPr>
          <p:nvPr/>
        </p:nvSpPr>
        <p:spPr bwMode="auto">
          <a:xfrm>
            <a:off x="6156325" y="6300788"/>
            <a:ext cx="2987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B0F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开发区校区  外语教育中心</a:t>
            </a:r>
            <a:endParaRPr lang="zh-CN" altLang="en-US">
              <a:solidFill>
                <a:srgbClr val="00B0F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165850"/>
            <a:ext cx="9144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22238"/>
            <a:ext cx="9556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 rot="5400000" flipH="1">
            <a:off x="1209675" y="311151"/>
            <a:ext cx="73025" cy="1555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B0F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1.avi"/><Relationship Id="rId1" Type="http://schemas.openxmlformats.org/officeDocument/2006/relationships/video" Target="../media/media1.avi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02712" y="3115994"/>
            <a:ext cx="5033784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4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4D94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動詞</a:t>
            </a:r>
            <a:r>
              <a:rPr lang="en-US" altLang="ja-JP" sz="4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4D94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+</a:t>
            </a:r>
            <a:r>
              <a:rPr lang="ja-JP" altLang="en-US" sz="4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4D94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（さ）せる</a:t>
            </a:r>
            <a:endParaRPr lang="zh-CN" altLang="en-US" sz="4000" b="1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4D94FF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2513" y="0"/>
            <a:ext cx="1936750" cy="6858000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9388" y="1196975"/>
            <a:ext cx="3913187" cy="3887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9" y="1844824"/>
            <a:ext cx="3203579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矩形 9"/>
          <p:cNvSpPr/>
          <p:nvPr/>
        </p:nvSpPr>
        <p:spPr>
          <a:xfrm>
            <a:off x="3563888" y="1844824"/>
            <a:ext cx="5580112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4D94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動詞の使役文</a:t>
            </a:r>
            <a:endParaRPr lang="zh-CN" altLang="en-US" sz="60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8675" y="1673225"/>
            <a:ext cx="3111500" cy="3484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anchor="ctr">
            <a:prstTxWarp prst="textArchUp">
              <a:avLst>
                <a:gd name="adj" fmla="val 12323912"/>
              </a:avLst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kern="0" dirty="0">
              <a:solidFill>
                <a:srgbClr val="7D7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見てみましょう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32030" y="1916832"/>
            <a:ext cx="756084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日：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カウンターの上ではバーテンダー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を絶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望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させ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る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事がいくつも起こります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                      ――『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バーテンダー</a:t>
            </a:r>
            <a:r>
              <a:rPr lang="en-US" altLang="ja-JP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』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第七回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32030" y="4221088"/>
            <a:ext cx="765048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中：在吧台里，让调酒师绝望的事会发生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很多。</a:t>
            </a:r>
            <a:endParaRPr lang="en-US" altLang="zh-CN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----《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调酒师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練　習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3568" y="1997075"/>
            <a:ext cx="30973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生徒は宿題を書く。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73244" y="2564224"/>
            <a:ext cx="53254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先生は生徒</a:t>
            </a:r>
            <a:r>
              <a:rPr lang="ja-JP" altLang="zh-CN" sz="2800" dirty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宿題を書かせます。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96268" y="3068638"/>
            <a:ext cx="3180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部下は残業をする。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73244" y="3618324"/>
            <a:ext cx="48830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社長は部下</a:t>
            </a:r>
            <a:r>
              <a:rPr lang="ja-JP" altLang="zh-CN" sz="2800" dirty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残業をさせます。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3568" y="4140200"/>
            <a:ext cx="351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子供は単語を覚える。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573244" y="4725144"/>
            <a:ext cx="4851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親は子供</a:t>
            </a:r>
            <a:r>
              <a:rPr lang="ja-JP" altLang="zh-CN" sz="2800" dirty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単語を覚えさせる。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練　習</a:t>
            </a:r>
            <a:endParaRPr lang="zh-CN" altLang="en-US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97894" y="2060010"/>
            <a:ext cx="36295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娘はバイオリンを習う。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67944" y="2693298"/>
            <a:ext cx="47387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娘</a:t>
            </a:r>
            <a:r>
              <a:rPr lang="ja-JP" altLang="zh-CN" sz="2800" dirty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バイオリンを習わせます。</a:t>
            </a:r>
            <a:endParaRPr lang="zh-CN" altLang="zh-C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02656" y="3450660"/>
            <a:ext cx="39693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息子は自由に絵を書く。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78850" y="4061450"/>
            <a:ext cx="4945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息子</a:t>
            </a:r>
            <a:r>
              <a:rPr lang="ja-JP" altLang="zh-CN" sz="2800" dirty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zh-C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自由に絵を書かせます。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解　釈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827584" y="1844675"/>
            <a:ext cx="7704856" cy="338455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自动词和他动词的使役句在形式上是有所不同的。请看两个例句。</a:t>
            </a:r>
            <a:endParaRPr lang="zh-CN" altLang="en-US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088" y="1844675"/>
            <a:ext cx="8446392" cy="3384550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先生は学生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立たせる。</a:t>
            </a:r>
            <a:r>
              <a:rPr lang="zh-CN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立つ　　　自動詞</a:t>
            </a:r>
            <a:r>
              <a:rPr lang="zh-CN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先生は学生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本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読ませる。（読む      他動詞）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自动词句的使役态与他动词句的使役态有什么区别？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220072" y="2146666"/>
            <a:ext cx="5032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887663" y="2924176"/>
            <a:ext cx="5032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自動詞文の使役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00200"/>
            <a:ext cx="7704856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基本句式：</a:t>
            </a:r>
            <a:r>
              <a:rPr lang="en-US" altLang="ja-JP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ja-JP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ja-JP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动词</a:t>
            </a:r>
            <a:r>
              <a:rPr lang="ja-JP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使役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</a:t>
            </a:r>
            <a:endParaRPr lang="en-US" altLang="ja-JP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先生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学生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立たせる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親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子供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行かせる。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他動詞文の使役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00200"/>
            <a:ext cx="7704856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基本句式：</a:t>
            </a:r>
            <a:r>
              <a:rPr lang="en-US" altLang="ja-JP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ja-JP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ja-JP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宾语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动词使役形</a:t>
            </a:r>
            <a:endParaRPr lang="en-US" altLang="ja-JP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先生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学生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本</a:t>
            </a:r>
            <a:r>
              <a:rPr lang="ja-JP" altLang="en-US" sz="2800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読ませる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親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子供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水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飲ませる。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使い方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（１）</a:t>
            </a:r>
            <a:r>
              <a:rPr lang="ja-JP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表达一种</a:t>
            </a:r>
            <a:r>
              <a:rPr lang="ja-JP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强制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（不能用于下对上）</a:t>
            </a:r>
            <a:endParaRPr lang="en-US" altLang="zh-CN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ja-JP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先生は生徒に宿題を書かせます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親は子供に単語を覚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えさせます。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00200"/>
            <a:ext cx="7704856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（２）</a:t>
            </a:r>
            <a:r>
              <a:rPr lang="ja-JP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表达一种放任或</a:t>
            </a:r>
            <a:r>
              <a:rPr lang="ja-JP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许可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ja-JP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娘</a:t>
            </a:r>
            <a:r>
              <a:rPr lang="ja-JP" altLang="en-US" sz="2800" dirty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バイオリンを習わせます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息子</a:t>
            </a:r>
            <a:r>
              <a:rPr lang="ja-JP" altLang="en-US" sz="2800" dirty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自由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に遊ばせます。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00200"/>
            <a:ext cx="792088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（３）</a:t>
            </a:r>
            <a:r>
              <a:rPr lang="ja-JP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在感情上给予某种</a:t>
            </a:r>
            <a:r>
              <a:rPr lang="ja-JP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ja-JP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芸人は観客</a:t>
            </a:r>
            <a:r>
              <a:rPr lang="ja-JP" altLang="en-US" sz="2800" dirty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笑わせます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両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親</a:t>
            </a:r>
            <a:r>
              <a:rPr lang="ja-JP" altLang="en-US" sz="2800" dirty="0" smtClean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がっかりさせることはしません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見てみましょう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6" name="bandicam 2020-08-10 16-44-22-945.avi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55576" y="1412776"/>
            <a:ext cx="8045450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1162572d-4284-40fe-ae08-ae3ef56ddb28"/>
  <p:tag name="COMMONDATA" val="eyJoZGlkIjoiOGQ5NzEwNmEyYWU2ODI0YjFjZjViYTRjMjcxYTcwMDYifQ=="/>
</p:tagLst>
</file>

<file path=ppt/theme/theme1.xml><?xml version="1.0" encoding="utf-8"?>
<a:theme xmlns:a="http://schemas.openxmlformats.org/drawingml/2006/main" name="動詞の使役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動詞の使役文</Template>
  <TotalTime>0</TotalTime>
  <Words>616</Words>
  <Application>WPS 演示</Application>
  <PresentationFormat>全屏显示(4:3)</PresentationFormat>
  <Paragraphs>82</Paragraphs>
  <Slides>12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隶书</vt:lpstr>
      <vt:lpstr>微软雅黑</vt:lpstr>
      <vt:lpstr>Tahoma</vt:lpstr>
      <vt:lpstr>MS PGothic</vt:lpstr>
      <vt:lpstr>黑体</vt:lpstr>
      <vt:lpstr>Arial Unicode MS</vt:lpstr>
      <vt:lpstr>動詞の使役文</vt:lpstr>
      <vt:lpstr>PowerPoint 演示文稿</vt:lpstr>
      <vt:lpstr>解　釈</vt:lpstr>
      <vt:lpstr>例　文</vt:lpstr>
      <vt:lpstr>自動詞文の使役</vt:lpstr>
      <vt:lpstr>他動詞文の使役</vt:lpstr>
      <vt:lpstr>使い方</vt:lpstr>
      <vt:lpstr>PowerPoint 演示文稿</vt:lpstr>
      <vt:lpstr>PowerPoint 演示文稿</vt:lpstr>
      <vt:lpstr>見てみましょう</vt:lpstr>
      <vt:lpstr>見てみましょう</vt:lpstr>
      <vt:lpstr>練　習</vt:lpstr>
      <vt:lpstr>練　習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赵圣花</cp:lastModifiedBy>
  <cp:revision>9</cp:revision>
  <dcterms:created xsi:type="dcterms:W3CDTF">2020-08-10T08:48:00Z</dcterms:created>
  <dcterms:modified xsi:type="dcterms:W3CDTF">2022-10-27T02:20:15Z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50430156AAA64C498D45BC8FD2AEA466</vt:lpwstr>
  </property>
  <property fmtid="{D5CDD505-2E9C-101B-9397-08002B2CF9AE}" pid="3" name="KSOProductBuildVer">
    <vt:lpwstr>2052-11.1.0.12598</vt:lpwstr>
  </property>
</Properties>
</file>