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C9B7E-087D-3A49-968B-93091CF504B7}" type="datetimeFigureOut">
              <a:rPr lang="en-CN" smtClean="0"/>
              <a:t>2021/6/12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585E2-0865-9849-BC47-6AB88C8C71F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5269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insert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585E2-0865-9849-BC47-6AB88C8C71F0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088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1850-9D35-8B4D-95A8-18665EA66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FC4FC-589F-374C-9E29-57A6804F6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6305E-A137-EC4A-80F4-196445E8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1271-599F-3248-9A8A-0552D6164ECC}" type="datetimeFigureOut">
              <a:rPr lang="en-CN" smtClean="0"/>
              <a:t>2021/6/12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BA9CE-574E-E64C-9FE1-0C31E775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FF170-DCE1-204A-9E63-888D02AF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584B-166A-2542-9907-A831C728C23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6036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2E506-4BE6-C249-8453-F5AE1C87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51AC6-8F7D-ED47-A173-B8B027DA0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E0349-8AA7-2A46-AD55-C44747FA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1271-599F-3248-9A8A-0552D6164ECC}" type="datetimeFigureOut">
              <a:rPr lang="en-CN" smtClean="0"/>
              <a:t>2021/6/12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E6A01-A170-ED4B-AD38-75F2235B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D5B07-6C92-874B-8E52-2847B730A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584B-166A-2542-9907-A831C728C23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1385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4E60C-3893-6C4D-8E78-EE63A9FA0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5DA17-7BCB-B942-8803-B0C0D9203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6582E-7E9C-AA41-AB42-E6AEDAE3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1271-599F-3248-9A8A-0552D6164ECC}" type="datetimeFigureOut">
              <a:rPr lang="en-CN" smtClean="0"/>
              <a:t>2021/6/12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C48E5-1CFF-7F49-B97F-FEE3DF54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A3523-5A4E-D74F-913E-6AF6F94B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584B-166A-2542-9907-A831C728C23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2551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3683-C86E-E841-899C-921A8DE1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5B6D-0F63-F545-A26D-0575CA925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EB4E2-783D-1C4E-B84A-F4F4424C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1271-599F-3248-9A8A-0552D6164ECC}" type="datetimeFigureOut">
              <a:rPr lang="en-CN" smtClean="0"/>
              <a:t>2021/6/12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FF985-C40B-6A4F-8187-948BB1C1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B0B4-4F23-4C4B-B464-2F492E4B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584B-166A-2542-9907-A831C728C23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6211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698B-8498-614C-B2BB-EE1F2DDB4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FE820-51FB-344E-AD0F-93118B703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5DA46-D7DA-2B47-B53E-1F7448666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1271-599F-3248-9A8A-0552D6164ECC}" type="datetimeFigureOut">
              <a:rPr lang="en-CN" smtClean="0"/>
              <a:t>2021/6/12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57556-139F-AD48-9EAB-1A2012E6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665D2-E3A1-D94A-8B1D-92E83633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584B-166A-2542-9907-A831C728C23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533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AFD8-61BB-094E-9EB2-604FBDA3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E4BB3-BFCB-464B-B577-263E94F2D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145CC-60A3-AE43-A423-9BE8D2374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64D1C-7E92-CB4C-9FB0-9C94CF87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1271-599F-3248-9A8A-0552D6164ECC}" type="datetimeFigureOut">
              <a:rPr lang="en-CN" smtClean="0"/>
              <a:t>2021/6/12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514A9-763A-7F49-BB71-759B08E2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E26B7-E088-A842-9AAA-57869FC2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584B-166A-2542-9907-A831C728C23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8367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610B-2AC8-604B-9554-813C38BF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45F85-88CB-464D-A3D8-D719EA6CF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035C6-9466-0F46-8B0B-D7F1E9A3C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7A94C0-64CB-4D45-8535-B6D8FD486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D832C-6622-4247-A0DC-BD5B1D733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AA8009-2BEC-7043-9CF8-D701E2EE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1271-599F-3248-9A8A-0552D6164ECC}" type="datetimeFigureOut">
              <a:rPr lang="en-CN" smtClean="0"/>
              <a:t>2021/6/12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F5F241-C327-A342-88B0-59291040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906DB-5DD6-624F-9C44-00CDF531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584B-166A-2542-9907-A831C728C23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5909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8E47E-838A-0743-93A1-A3A7F15E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8E69E-4594-C247-910F-525F453D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1271-599F-3248-9A8A-0552D6164ECC}" type="datetimeFigureOut">
              <a:rPr lang="en-CN" smtClean="0"/>
              <a:t>2021/6/12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A8954C-2FEE-6443-8C66-8AA88F4F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A3992-E09F-8444-A3DD-169222BC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584B-166A-2542-9907-A831C728C23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3037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6317C-FDD2-C047-BD0C-6B48661B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1271-599F-3248-9A8A-0552D6164ECC}" type="datetimeFigureOut">
              <a:rPr lang="en-CN" smtClean="0"/>
              <a:t>2021/6/12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5BA22-829A-CA46-A2E9-A2B2239A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9BC46-9DC1-5443-8B33-9FFDB709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584B-166A-2542-9907-A831C728C23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636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C5F9F-7ACA-2343-821D-5AD72466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4E10A-396A-0643-AC37-BEA0E0E9A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E1B18-08CB-7C45-B0A7-1A608BFB4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ED6C4-4B17-C74E-AE4B-561A24A4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1271-599F-3248-9A8A-0552D6164ECC}" type="datetimeFigureOut">
              <a:rPr lang="en-CN" smtClean="0"/>
              <a:t>2021/6/12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BD787-9B99-5D42-91C0-5966DA0C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054BA-E5BE-494A-8CDC-F0808768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584B-166A-2542-9907-A831C728C23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2564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8A18-DDE2-A345-A23D-445A7CCB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61D48-DFA2-F940-A542-D2CA830A6A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357D8-AD8F-8D42-857C-39AA058F9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51F3E-89FB-B743-9C18-76772CFBF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1271-599F-3248-9A8A-0552D6164ECC}" type="datetimeFigureOut">
              <a:rPr lang="en-CN" smtClean="0"/>
              <a:t>2021/6/12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4C56B-51F1-9D40-BD3E-70AD8FDF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DB5D6-7012-EE43-8DC5-E1D20FDC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1584B-166A-2542-9907-A831C728C23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400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ABDEE-3CF1-CB45-8D12-7DB2F0A13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F35A5-10E1-BE45-836A-BD700D6E1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43D46-C172-B54B-8316-67F97CB94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61271-599F-3248-9A8A-0552D6164ECC}" type="datetimeFigureOut">
              <a:rPr lang="en-CN" smtClean="0"/>
              <a:t>2021/6/12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278D2-107A-E643-AD8E-4809F4BA2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770C4-A757-B541-9201-1BCFC9298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1584B-166A-2542-9907-A831C728C23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3867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DBC545D-57B3-4A49-84B1-20C0B1BE2E82}"/>
              </a:ext>
            </a:extLst>
          </p:cNvPr>
          <p:cNvSpPr/>
          <p:nvPr/>
        </p:nvSpPr>
        <p:spPr>
          <a:xfrm>
            <a:off x="410934" y="1785617"/>
            <a:ext cx="520995" cy="5209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0019BF-6DBC-A14A-93E0-4FEB825C4DE4}"/>
              </a:ext>
            </a:extLst>
          </p:cNvPr>
          <p:cNvSpPr/>
          <p:nvPr/>
        </p:nvSpPr>
        <p:spPr>
          <a:xfrm>
            <a:off x="1630586" y="1802796"/>
            <a:ext cx="520995" cy="5209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6C3090-6361-7544-B158-C2E486B90524}"/>
              </a:ext>
            </a:extLst>
          </p:cNvPr>
          <p:cNvSpPr/>
          <p:nvPr/>
        </p:nvSpPr>
        <p:spPr>
          <a:xfrm>
            <a:off x="1630585" y="3137182"/>
            <a:ext cx="520995" cy="5209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F092D7-6824-2448-A4AF-668C3B724C94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1891083" y="2323791"/>
            <a:ext cx="1" cy="813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7A5FC3-C4C6-1443-8F85-13BEFC8C287E}"/>
              </a:ext>
            </a:extLst>
          </p:cNvPr>
          <p:cNvSpPr txBox="1"/>
          <p:nvPr/>
        </p:nvSpPr>
        <p:spPr>
          <a:xfrm>
            <a:off x="1891082" y="2601640"/>
            <a:ext cx="53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boy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78EFA2B-0CF2-3247-8D6A-89C2B80FD49E}"/>
              </a:ext>
            </a:extLst>
          </p:cNvPr>
          <p:cNvSpPr/>
          <p:nvPr/>
        </p:nvSpPr>
        <p:spPr>
          <a:xfrm>
            <a:off x="3548895" y="1785617"/>
            <a:ext cx="520995" cy="5209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E93B60F-DEE3-DD42-B320-898CB3C0020F}"/>
              </a:ext>
            </a:extLst>
          </p:cNvPr>
          <p:cNvSpPr/>
          <p:nvPr/>
        </p:nvSpPr>
        <p:spPr>
          <a:xfrm>
            <a:off x="3548894" y="3120003"/>
            <a:ext cx="520995" cy="5209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E4C6FB-D27B-6647-9DE0-E1F9AFE1B40B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 flipH="1">
            <a:off x="3809392" y="2306612"/>
            <a:ext cx="1" cy="813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AE37FC-6B0F-0641-828E-BE56FF2072B2}"/>
              </a:ext>
            </a:extLst>
          </p:cNvPr>
          <p:cNvSpPr txBox="1"/>
          <p:nvPr/>
        </p:nvSpPr>
        <p:spPr>
          <a:xfrm>
            <a:off x="3809391" y="258446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bo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5488BD-90E2-D14F-80CB-1445BD95142F}"/>
              </a:ext>
            </a:extLst>
          </p:cNvPr>
          <p:cNvSpPr/>
          <p:nvPr/>
        </p:nvSpPr>
        <p:spPr>
          <a:xfrm>
            <a:off x="2868410" y="3917543"/>
            <a:ext cx="520995" cy="5209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75B64E-E6D4-3341-93D2-3CD230A41C77}"/>
              </a:ext>
            </a:extLst>
          </p:cNvPr>
          <p:cNvSpPr/>
          <p:nvPr/>
        </p:nvSpPr>
        <p:spPr>
          <a:xfrm>
            <a:off x="4237713" y="3942351"/>
            <a:ext cx="520995" cy="5209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93EAA0-1696-BF41-A31E-FA9BCAAAD3A9}"/>
              </a:ext>
            </a:extLst>
          </p:cNvPr>
          <p:cNvCxnSpPr>
            <a:cxnSpLocks/>
            <a:stCxn id="12" idx="3"/>
            <a:endCxn id="15" idx="7"/>
          </p:cNvCxnSpPr>
          <p:nvPr/>
        </p:nvCxnSpPr>
        <p:spPr>
          <a:xfrm flipH="1">
            <a:off x="3313107" y="3564700"/>
            <a:ext cx="312085" cy="429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1B20E1-96FA-CD48-B9E0-3CDF183DDDCD}"/>
              </a:ext>
            </a:extLst>
          </p:cNvPr>
          <p:cNvCxnSpPr>
            <a:cxnSpLocks/>
            <a:stCxn id="12" idx="5"/>
            <a:endCxn id="16" idx="1"/>
          </p:cNvCxnSpPr>
          <p:nvPr/>
        </p:nvCxnSpPr>
        <p:spPr>
          <a:xfrm>
            <a:off x="3993591" y="3564700"/>
            <a:ext cx="320420" cy="453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CD2C37C-7B1A-C04F-9C71-0A210331574E}"/>
              </a:ext>
            </a:extLst>
          </p:cNvPr>
          <p:cNvSpPr txBox="1"/>
          <p:nvPr/>
        </p:nvSpPr>
        <p:spPr>
          <a:xfrm>
            <a:off x="3445646" y="362254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4DF180-AE00-B94F-AD4C-45F09D272832}"/>
              </a:ext>
            </a:extLst>
          </p:cNvPr>
          <p:cNvSpPr txBox="1"/>
          <p:nvPr/>
        </p:nvSpPr>
        <p:spPr>
          <a:xfrm>
            <a:off x="4173137" y="349765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C9105E-0007-F940-A87D-17885A86230A}"/>
              </a:ext>
            </a:extLst>
          </p:cNvPr>
          <p:cNvSpPr txBox="1"/>
          <p:nvPr/>
        </p:nvSpPr>
        <p:spPr>
          <a:xfrm>
            <a:off x="1723831" y="3714343"/>
            <a:ext cx="53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boy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78B6D-8C06-E14C-9FC3-41923D794B4E}"/>
              </a:ext>
            </a:extLst>
          </p:cNvPr>
          <p:cNvSpPr txBox="1"/>
          <p:nvPr/>
        </p:nvSpPr>
        <p:spPr>
          <a:xfrm>
            <a:off x="2845837" y="443853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bool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483A2D-DC2E-E94B-8046-7786882346E3}"/>
              </a:ext>
            </a:extLst>
          </p:cNvPr>
          <p:cNvSpPr txBox="1"/>
          <p:nvPr/>
        </p:nvSpPr>
        <p:spPr>
          <a:xfrm>
            <a:off x="4261077" y="4463346"/>
            <a:ext cx="53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boy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04C367E-364B-AC4A-BE05-3C8484044CAC}"/>
              </a:ext>
            </a:extLst>
          </p:cNvPr>
          <p:cNvSpPr/>
          <p:nvPr/>
        </p:nvSpPr>
        <p:spPr>
          <a:xfrm>
            <a:off x="5979089" y="173137"/>
            <a:ext cx="520995" cy="5209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BBB9A2-B5AA-EB4C-98B7-52B207EA8472}"/>
              </a:ext>
            </a:extLst>
          </p:cNvPr>
          <p:cNvSpPr/>
          <p:nvPr/>
        </p:nvSpPr>
        <p:spPr>
          <a:xfrm>
            <a:off x="6743397" y="1133602"/>
            <a:ext cx="520995" cy="5209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666A22-EF9A-8A4F-86A7-8AEF16131766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6423786" y="617834"/>
            <a:ext cx="395909" cy="592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F0C246-B87B-9948-BB75-163FBF652D59}"/>
              </a:ext>
            </a:extLst>
          </p:cNvPr>
          <p:cNvSpPr txBox="1"/>
          <p:nvPr/>
        </p:nvSpPr>
        <p:spPr>
          <a:xfrm>
            <a:off x="6751098" y="61586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bo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8BAFEAB-AF4B-FE47-B980-165A510B562A}"/>
              </a:ext>
            </a:extLst>
          </p:cNvPr>
          <p:cNvSpPr/>
          <p:nvPr/>
        </p:nvSpPr>
        <p:spPr>
          <a:xfrm>
            <a:off x="6062913" y="1931142"/>
            <a:ext cx="520995" cy="5209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307981B-DA9F-524E-A84B-1A03D95EF580}"/>
              </a:ext>
            </a:extLst>
          </p:cNvPr>
          <p:cNvSpPr/>
          <p:nvPr/>
        </p:nvSpPr>
        <p:spPr>
          <a:xfrm>
            <a:off x="7432216" y="1955950"/>
            <a:ext cx="520995" cy="5209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8EA4E1C-EAE7-2647-8A22-8231830A1EA4}"/>
              </a:ext>
            </a:extLst>
          </p:cNvPr>
          <p:cNvCxnSpPr>
            <a:cxnSpLocks/>
            <a:stCxn id="31" idx="3"/>
            <a:endCxn id="34" idx="7"/>
          </p:cNvCxnSpPr>
          <p:nvPr/>
        </p:nvCxnSpPr>
        <p:spPr>
          <a:xfrm flipH="1">
            <a:off x="6507610" y="1578299"/>
            <a:ext cx="312085" cy="429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C0A6B8-3C03-174C-B4B0-824EF77D4A14}"/>
              </a:ext>
            </a:extLst>
          </p:cNvPr>
          <p:cNvCxnSpPr>
            <a:cxnSpLocks/>
            <a:stCxn id="31" idx="5"/>
            <a:endCxn id="35" idx="1"/>
          </p:cNvCxnSpPr>
          <p:nvPr/>
        </p:nvCxnSpPr>
        <p:spPr>
          <a:xfrm>
            <a:off x="7188094" y="1578299"/>
            <a:ext cx="320420" cy="453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3241706-55EA-254A-B824-4D6D23C11363}"/>
              </a:ext>
            </a:extLst>
          </p:cNvPr>
          <p:cNvSpPr txBox="1"/>
          <p:nvPr/>
        </p:nvSpPr>
        <p:spPr>
          <a:xfrm>
            <a:off x="6640149" y="163614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ol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AB9FEC-0179-8D4E-8656-590DD2862A29}"/>
              </a:ext>
            </a:extLst>
          </p:cNvPr>
          <p:cNvSpPr txBox="1"/>
          <p:nvPr/>
        </p:nvSpPr>
        <p:spPr>
          <a:xfrm>
            <a:off x="7367640" y="151125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F2179F-2E02-A341-9B33-33ECB914C350}"/>
              </a:ext>
            </a:extLst>
          </p:cNvPr>
          <p:cNvSpPr txBox="1"/>
          <p:nvPr/>
        </p:nvSpPr>
        <p:spPr>
          <a:xfrm>
            <a:off x="6040340" y="245213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bool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98DF74-833B-8441-B582-00130D3FE962}"/>
              </a:ext>
            </a:extLst>
          </p:cNvPr>
          <p:cNvSpPr txBox="1"/>
          <p:nvPr/>
        </p:nvSpPr>
        <p:spPr>
          <a:xfrm>
            <a:off x="7455580" y="2476945"/>
            <a:ext cx="53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boy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EB7B14C-EE26-A045-800A-A0E2C53E6707}"/>
              </a:ext>
            </a:extLst>
          </p:cNvPr>
          <p:cNvSpPr/>
          <p:nvPr/>
        </p:nvSpPr>
        <p:spPr>
          <a:xfrm>
            <a:off x="5221171" y="1036504"/>
            <a:ext cx="520995" cy="5209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9EB60B1-0737-954C-B90B-BCA1853A9066}"/>
              </a:ext>
            </a:extLst>
          </p:cNvPr>
          <p:cNvCxnSpPr>
            <a:cxnSpLocks/>
            <a:stCxn id="30" idx="3"/>
            <a:endCxn id="42" idx="7"/>
          </p:cNvCxnSpPr>
          <p:nvPr/>
        </p:nvCxnSpPr>
        <p:spPr>
          <a:xfrm flipH="1">
            <a:off x="5665868" y="617834"/>
            <a:ext cx="389519" cy="494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58DE015-6077-C74E-B61C-B33D307B8330}"/>
              </a:ext>
            </a:extLst>
          </p:cNvPr>
          <p:cNvSpPr txBox="1"/>
          <p:nvPr/>
        </p:nvSpPr>
        <p:spPr>
          <a:xfrm>
            <a:off x="5331810" y="54878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another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2237AC0-85C3-3E46-934D-19B36348B96D}"/>
              </a:ext>
            </a:extLst>
          </p:cNvPr>
          <p:cNvSpPr txBox="1"/>
          <p:nvPr/>
        </p:nvSpPr>
        <p:spPr>
          <a:xfrm>
            <a:off x="5029518" y="1511253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another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9E90648-AE57-F343-A732-078F54470E9A}"/>
              </a:ext>
            </a:extLst>
          </p:cNvPr>
          <p:cNvSpPr/>
          <p:nvPr/>
        </p:nvSpPr>
        <p:spPr>
          <a:xfrm>
            <a:off x="6067020" y="3628917"/>
            <a:ext cx="520995" cy="5209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466A243-F4F1-D74F-89A3-920A7A2E2847}"/>
              </a:ext>
            </a:extLst>
          </p:cNvPr>
          <p:cNvSpPr/>
          <p:nvPr/>
        </p:nvSpPr>
        <p:spPr>
          <a:xfrm>
            <a:off x="6831328" y="4589382"/>
            <a:ext cx="520995" cy="5209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2ADD7B-ACE2-764A-9A9F-ADCA6A0FBFA7}"/>
              </a:ext>
            </a:extLst>
          </p:cNvPr>
          <p:cNvCxnSpPr>
            <a:cxnSpLocks/>
            <a:stCxn id="55" idx="5"/>
            <a:endCxn id="56" idx="1"/>
          </p:cNvCxnSpPr>
          <p:nvPr/>
        </p:nvCxnSpPr>
        <p:spPr>
          <a:xfrm>
            <a:off x="6511717" y="4073614"/>
            <a:ext cx="395909" cy="592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DBB5D5C-332C-AB45-A3A0-47F31310D716}"/>
              </a:ext>
            </a:extLst>
          </p:cNvPr>
          <p:cNvSpPr txBox="1"/>
          <p:nvPr/>
        </p:nvSpPr>
        <p:spPr>
          <a:xfrm>
            <a:off x="6839029" y="407164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bo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128DED4-F8A2-8644-AAB9-D23F9B761866}"/>
              </a:ext>
            </a:extLst>
          </p:cNvPr>
          <p:cNvSpPr/>
          <p:nvPr/>
        </p:nvSpPr>
        <p:spPr>
          <a:xfrm>
            <a:off x="6150844" y="5386922"/>
            <a:ext cx="520995" cy="5209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D42009D-A7AA-4945-BC62-810C20764A0A}"/>
              </a:ext>
            </a:extLst>
          </p:cNvPr>
          <p:cNvSpPr/>
          <p:nvPr/>
        </p:nvSpPr>
        <p:spPr>
          <a:xfrm>
            <a:off x="7520147" y="5411730"/>
            <a:ext cx="520995" cy="5209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B4E682E-150E-E346-93D8-24F80EF505D2}"/>
              </a:ext>
            </a:extLst>
          </p:cNvPr>
          <p:cNvCxnSpPr>
            <a:cxnSpLocks/>
            <a:stCxn id="56" idx="3"/>
            <a:endCxn id="59" idx="7"/>
          </p:cNvCxnSpPr>
          <p:nvPr/>
        </p:nvCxnSpPr>
        <p:spPr>
          <a:xfrm flipH="1">
            <a:off x="6595541" y="5034079"/>
            <a:ext cx="312085" cy="429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7A59A7E-06F1-2348-9B18-B03070A6EA75}"/>
              </a:ext>
            </a:extLst>
          </p:cNvPr>
          <p:cNvCxnSpPr>
            <a:cxnSpLocks/>
            <a:stCxn id="56" idx="5"/>
            <a:endCxn id="60" idx="1"/>
          </p:cNvCxnSpPr>
          <p:nvPr/>
        </p:nvCxnSpPr>
        <p:spPr>
          <a:xfrm>
            <a:off x="7276025" y="5034079"/>
            <a:ext cx="320420" cy="453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CFB7771-62C4-B344-8A0B-9A5E67215CB1}"/>
              </a:ext>
            </a:extLst>
          </p:cNvPr>
          <p:cNvSpPr txBox="1"/>
          <p:nvPr/>
        </p:nvSpPr>
        <p:spPr>
          <a:xfrm>
            <a:off x="6728080" y="509192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ol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BD40221-00A3-714A-80BC-A29E8402B2C0}"/>
              </a:ext>
            </a:extLst>
          </p:cNvPr>
          <p:cNvSpPr txBox="1"/>
          <p:nvPr/>
        </p:nvSpPr>
        <p:spPr>
          <a:xfrm>
            <a:off x="7455571" y="496703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67C937-B3A4-864F-9301-531669905AA1}"/>
              </a:ext>
            </a:extLst>
          </p:cNvPr>
          <p:cNvSpPr txBox="1"/>
          <p:nvPr/>
        </p:nvSpPr>
        <p:spPr>
          <a:xfrm>
            <a:off x="6128271" y="590791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bool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2D5EB92-C3E7-3845-B12B-B927FC6A5D2B}"/>
              </a:ext>
            </a:extLst>
          </p:cNvPr>
          <p:cNvSpPr txBox="1"/>
          <p:nvPr/>
        </p:nvSpPr>
        <p:spPr>
          <a:xfrm>
            <a:off x="7543511" y="5932725"/>
            <a:ext cx="53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boy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B204F15-166D-0644-AD75-E15C6D9D6204}"/>
              </a:ext>
            </a:extLst>
          </p:cNvPr>
          <p:cNvSpPr/>
          <p:nvPr/>
        </p:nvSpPr>
        <p:spPr>
          <a:xfrm>
            <a:off x="5309102" y="4492284"/>
            <a:ext cx="520995" cy="5209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ED97AC8-D3CB-DC4A-98D7-949894E950EF}"/>
              </a:ext>
            </a:extLst>
          </p:cNvPr>
          <p:cNvCxnSpPr>
            <a:cxnSpLocks/>
            <a:stCxn id="55" idx="3"/>
            <a:endCxn id="67" idx="7"/>
          </p:cNvCxnSpPr>
          <p:nvPr/>
        </p:nvCxnSpPr>
        <p:spPr>
          <a:xfrm flipH="1">
            <a:off x="5753799" y="4073614"/>
            <a:ext cx="389519" cy="494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C2BFA76-2BAC-7E4B-8FD5-B66741ED6F31}"/>
              </a:ext>
            </a:extLst>
          </p:cNvPr>
          <p:cNvSpPr txBox="1"/>
          <p:nvPr/>
        </p:nvSpPr>
        <p:spPr>
          <a:xfrm>
            <a:off x="5419741" y="400456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an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1D80D2E-38D6-0C45-80E7-86E8A1DD63CE}"/>
              </a:ext>
            </a:extLst>
          </p:cNvPr>
          <p:cNvSpPr txBox="1"/>
          <p:nvPr/>
        </p:nvSpPr>
        <p:spPr>
          <a:xfrm>
            <a:off x="5117449" y="496703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an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BE63C9B-4E73-BB40-B698-60E9ED7509EF}"/>
              </a:ext>
            </a:extLst>
          </p:cNvPr>
          <p:cNvSpPr/>
          <p:nvPr/>
        </p:nvSpPr>
        <p:spPr>
          <a:xfrm>
            <a:off x="9785049" y="1765005"/>
            <a:ext cx="520995" cy="5209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BC196FE-E545-1046-B5C9-0B88254A3338}"/>
              </a:ext>
            </a:extLst>
          </p:cNvPr>
          <p:cNvSpPr/>
          <p:nvPr/>
        </p:nvSpPr>
        <p:spPr>
          <a:xfrm>
            <a:off x="10549357" y="2725470"/>
            <a:ext cx="520995" cy="5209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9B2D387-8438-8049-8C57-F937C83845A0}"/>
              </a:ext>
            </a:extLst>
          </p:cNvPr>
          <p:cNvCxnSpPr>
            <a:cxnSpLocks/>
            <a:stCxn id="71" idx="5"/>
            <a:endCxn id="72" idx="1"/>
          </p:cNvCxnSpPr>
          <p:nvPr/>
        </p:nvCxnSpPr>
        <p:spPr>
          <a:xfrm>
            <a:off x="10229746" y="2209702"/>
            <a:ext cx="395909" cy="592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4EF3B35-5F73-B34E-9698-CF5EEAFBB7B5}"/>
              </a:ext>
            </a:extLst>
          </p:cNvPr>
          <p:cNvSpPr txBox="1"/>
          <p:nvPr/>
        </p:nvSpPr>
        <p:spPr>
          <a:xfrm>
            <a:off x="10557058" y="220773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bo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F1B8469-2282-0F42-8105-1509037F9A0D}"/>
              </a:ext>
            </a:extLst>
          </p:cNvPr>
          <p:cNvSpPr/>
          <p:nvPr/>
        </p:nvSpPr>
        <p:spPr>
          <a:xfrm>
            <a:off x="9868873" y="3523010"/>
            <a:ext cx="520995" cy="5209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D95E4AC-54FF-F840-AED0-1C1C9E071F0C}"/>
              </a:ext>
            </a:extLst>
          </p:cNvPr>
          <p:cNvSpPr/>
          <p:nvPr/>
        </p:nvSpPr>
        <p:spPr>
          <a:xfrm>
            <a:off x="11238176" y="3547818"/>
            <a:ext cx="520995" cy="5209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2809D56-68A3-2A47-A91F-DD8E1B679CC2}"/>
              </a:ext>
            </a:extLst>
          </p:cNvPr>
          <p:cNvCxnSpPr>
            <a:cxnSpLocks/>
            <a:stCxn id="72" idx="3"/>
            <a:endCxn id="75" idx="7"/>
          </p:cNvCxnSpPr>
          <p:nvPr/>
        </p:nvCxnSpPr>
        <p:spPr>
          <a:xfrm flipH="1">
            <a:off x="10313570" y="3170167"/>
            <a:ext cx="312085" cy="429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41AE0D5-D2FE-604A-A2F4-B8EE9CE92ED5}"/>
              </a:ext>
            </a:extLst>
          </p:cNvPr>
          <p:cNvCxnSpPr>
            <a:cxnSpLocks/>
            <a:stCxn id="72" idx="5"/>
            <a:endCxn id="76" idx="1"/>
          </p:cNvCxnSpPr>
          <p:nvPr/>
        </p:nvCxnSpPr>
        <p:spPr>
          <a:xfrm>
            <a:off x="10994054" y="3170167"/>
            <a:ext cx="320420" cy="453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5B5DA0B-774E-6A42-B52B-0DCA6B569C50}"/>
              </a:ext>
            </a:extLst>
          </p:cNvPr>
          <p:cNvSpPr txBox="1"/>
          <p:nvPr/>
        </p:nvSpPr>
        <p:spPr>
          <a:xfrm>
            <a:off x="10446109" y="322800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ol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CAB9615-2933-F240-9AA5-F6D68A48143D}"/>
              </a:ext>
            </a:extLst>
          </p:cNvPr>
          <p:cNvSpPr txBox="1"/>
          <p:nvPr/>
        </p:nvSpPr>
        <p:spPr>
          <a:xfrm>
            <a:off x="11173600" y="310312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BF2AC7-9B6D-9847-BFF0-EC8A62B6BC11}"/>
              </a:ext>
            </a:extLst>
          </p:cNvPr>
          <p:cNvSpPr txBox="1"/>
          <p:nvPr/>
        </p:nvSpPr>
        <p:spPr>
          <a:xfrm>
            <a:off x="9846300" y="404400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bool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8B57ADC-8F83-8841-8125-0ACA965EE3CA}"/>
              </a:ext>
            </a:extLst>
          </p:cNvPr>
          <p:cNvSpPr txBox="1"/>
          <p:nvPr/>
        </p:nvSpPr>
        <p:spPr>
          <a:xfrm>
            <a:off x="11261540" y="4068813"/>
            <a:ext cx="53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boy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067645D-DE2A-1243-8291-0F497F92906D}"/>
              </a:ext>
            </a:extLst>
          </p:cNvPr>
          <p:cNvSpPr/>
          <p:nvPr/>
        </p:nvSpPr>
        <p:spPr>
          <a:xfrm>
            <a:off x="9027131" y="2628372"/>
            <a:ext cx="520995" cy="5209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A656F0B-CEBD-114B-AC39-17F3D7847F45}"/>
              </a:ext>
            </a:extLst>
          </p:cNvPr>
          <p:cNvCxnSpPr>
            <a:cxnSpLocks/>
            <a:stCxn id="71" idx="3"/>
            <a:endCxn id="83" idx="7"/>
          </p:cNvCxnSpPr>
          <p:nvPr/>
        </p:nvCxnSpPr>
        <p:spPr>
          <a:xfrm flipH="1">
            <a:off x="9471828" y="2209702"/>
            <a:ext cx="389519" cy="494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71602D0-1FC4-8946-BC70-69B27FF29644}"/>
              </a:ext>
            </a:extLst>
          </p:cNvPr>
          <p:cNvSpPr txBox="1"/>
          <p:nvPr/>
        </p:nvSpPr>
        <p:spPr>
          <a:xfrm>
            <a:off x="9137770" y="214065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an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BBF58B0-39F0-4442-A6BB-B087AEFEFB50}"/>
              </a:ext>
            </a:extLst>
          </p:cNvPr>
          <p:cNvSpPr txBox="1"/>
          <p:nvPr/>
        </p:nvSpPr>
        <p:spPr>
          <a:xfrm>
            <a:off x="8109899" y="408797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another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F29B7E1-95BE-CC47-88CD-A33AAF3FFC86}"/>
              </a:ext>
            </a:extLst>
          </p:cNvPr>
          <p:cNvSpPr/>
          <p:nvPr/>
        </p:nvSpPr>
        <p:spPr>
          <a:xfrm>
            <a:off x="8307146" y="3470302"/>
            <a:ext cx="520995" cy="5209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596829B-29C2-9144-996A-6A2D64B6F86D}"/>
              </a:ext>
            </a:extLst>
          </p:cNvPr>
          <p:cNvCxnSpPr>
            <a:cxnSpLocks/>
            <a:stCxn id="83" idx="3"/>
            <a:endCxn id="87" idx="7"/>
          </p:cNvCxnSpPr>
          <p:nvPr/>
        </p:nvCxnSpPr>
        <p:spPr>
          <a:xfrm flipH="1">
            <a:off x="8751843" y="3073069"/>
            <a:ext cx="351586" cy="473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1CA9202-0227-BD4E-B5D0-F220117B1178}"/>
              </a:ext>
            </a:extLst>
          </p:cNvPr>
          <p:cNvSpPr txBox="1"/>
          <p:nvPr/>
        </p:nvSpPr>
        <p:spPr>
          <a:xfrm>
            <a:off x="8855848" y="321247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other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8F03E67-09D8-0943-8B4D-5A1C54D0D70B}"/>
              </a:ext>
            </a:extLst>
          </p:cNvPr>
          <p:cNvSpPr txBox="1"/>
          <p:nvPr/>
        </p:nvSpPr>
        <p:spPr>
          <a:xfrm>
            <a:off x="1553142" y="553727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(a)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FCA874A-119D-EA4A-9DEA-ECBB0B2DE36F}"/>
              </a:ext>
            </a:extLst>
          </p:cNvPr>
          <p:cNvSpPr txBox="1"/>
          <p:nvPr/>
        </p:nvSpPr>
        <p:spPr>
          <a:xfrm>
            <a:off x="3559102" y="553727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(b)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BCB025A-DD0A-0A42-BAB2-EA29E5085440}"/>
              </a:ext>
            </a:extLst>
          </p:cNvPr>
          <p:cNvSpPr txBox="1"/>
          <p:nvPr/>
        </p:nvSpPr>
        <p:spPr>
          <a:xfrm>
            <a:off x="6064985" y="296174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(c)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483C626-B741-FE46-A329-F777A7AD88B6}"/>
              </a:ext>
            </a:extLst>
          </p:cNvPr>
          <p:cNvSpPr txBox="1"/>
          <p:nvPr/>
        </p:nvSpPr>
        <p:spPr>
          <a:xfrm>
            <a:off x="9917613" y="548802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(e)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BA4CC99-9DBF-9842-B7BF-1B8D9DC134F4}"/>
              </a:ext>
            </a:extLst>
          </p:cNvPr>
          <p:cNvSpPr txBox="1"/>
          <p:nvPr/>
        </p:nvSpPr>
        <p:spPr>
          <a:xfrm>
            <a:off x="6005628" y="642754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14030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46</Words>
  <Application>Microsoft Macintosh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Xinyu Liu</dc:creator>
  <cp:lastModifiedBy>Xinyu Liu</cp:lastModifiedBy>
  <cp:revision>3</cp:revision>
  <dcterms:created xsi:type="dcterms:W3CDTF">2021-06-11T22:21:46Z</dcterms:created>
  <dcterms:modified xsi:type="dcterms:W3CDTF">2021-06-11T22:53:42Z</dcterms:modified>
</cp:coreProperties>
</file>