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4BF6-097C-9847-BA6A-E18D0743F6CE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1B2F-A610-2949-B9DC-A3E483DF43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2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B-Tree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63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90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3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2-3-4 tree build from </a:t>
            </a:r>
            <a:r>
              <a:rPr lang="en-US" dirty="0"/>
              <a:t>"GMPXACDEJKNORSTUVYZ”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B-tree of degree degree 3 from "GMPXACDEJKNORSTUVYZ”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2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07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21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2597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28693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4789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0104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229618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6200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01951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324316" y="411479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75372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058526" y="4114799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567499" y="5023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620018" y="4114798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354219" y="5023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839218" y="4114799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202657" y="5023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4999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095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191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6558488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5948888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259742" y="25093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564542" y="1600203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5276215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7693613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168088" y="1600203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28763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>
            <a:off x="5328763" y="1600203"/>
            <a:ext cx="252252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2781-36B0-3F47-ABDC-3E84009691DC}"/>
              </a:ext>
            </a:extLst>
          </p:cNvPr>
          <p:cNvSpPr txBox="1"/>
          <p:nvPr/>
        </p:nvSpPr>
        <p:spPr>
          <a:xfrm>
            <a:off x="4759835" y="4299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0C8E1-3383-2E4B-B693-6095BAA39DD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28763" y="799293"/>
            <a:ext cx="20336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C8C4E-E4BD-0C4F-B3BF-E6F3B0C76439}"/>
              </a:ext>
            </a:extLst>
          </p:cNvPr>
          <p:cNvSpPr txBox="1"/>
          <p:nvPr/>
        </p:nvSpPr>
        <p:spPr>
          <a:xfrm>
            <a:off x="5405888" y="8630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1856EC-DA7C-194D-9C00-BF02C505BE32}"/>
              </a:ext>
            </a:extLst>
          </p:cNvPr>
          <p:cNvSpPr txBox="1"/>
          <p:nvPr/>
        </p:nvSpPr>
        <p:spPr>
          <a:xfrm>
            <a:off x="4904858" y="41147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CC1EF-CA8B-DD49-879E-3FF2FB032648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494122" y="4484130"/>
            <a:ext cx="13335" cy="5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2CECB9-83BF-314F-8D99-E367BDE392EC}"/>
              </a:ext>
            </a:extLst>
          </p:cNvPr>
          <p:cNvSpPr txBox="1"/>
          <p:nvPr/>
        </p:nvSpPr>
        <p:spPr>
          <a:xfrm>
            <a:off x="5550911" y="45479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2925351" y="584753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359623" y="58102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7924859" y="584753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AC1EE-5729-C44F-912A-EC15C046442E}"/>
              </a:ext>
            </a:extLst>
          </p:cNvPr>
          <p:cNvSpPr/>
          <p:nvPr/>
        </p:nvSpPr>
        <p:spPr>
          <a:xfrm>
            <a:off x="5312983" y="43618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22298-F288-2846-8EDF-0DEE7D2CECF0}"/>
              </a:ext>
            </a:extLst>
          </p:cNvPr>
          <p:cNvSpPr/>
          <p:nvPr/>
        </p:nvSpPr>
        <p:spPr>
          <a:xfrm>
            <a:off x="24646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07875-E6F9-B84B-868A-F1F51141E3B5}"/>
              </a:ext>
            </a:extLst>
          </p:cNvPr>
          <p:cNvSpPr/>
          <p:nvPr/>
        </p:nvSpPr>
        <p:spPr>
          <a:xfrm>
            <a:off x="30742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6272-699B-0449-B6AF-C63A24E4362F}"/>
              </a:ext>
            </a:extLst>
          </p:cNvPr>
          <p:cNvSpPr/>
          <p:nvPr/>
        </p:nvSpPr>
        <p:spPr>
          <a:xfrm>
            <a:off x="7147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8EA2-60F3-B44A-95DA-78A1451614F4}"/>
              </a:ext>
            </a:extLst>
          </p:cNvPr>
          <p:cNvSpPr/>
          <p:nvPr/>
        </p:nvSpPr>
        <p:spPr>
          <a:xfrm>
            <a:off x="13243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5815E-BEEB-A349-8F50-60D54FC9B1E9}"/>
              </a:ext>
            </a:extLst>
          </p:cNvPr>
          <p:cNvSpPr/>
          <p:nvPr/>
        </p:nvSpPr>
        <p:spPr>
          <a:xfrm>
            <a:off x="1939162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14D2D-83E1-B744-B51A-286F8E1A2E7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79079" y="719961"/>
            <a:ext cx="1933904" cy="74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9BAD3-211C-C44C-BAF8-C0E13E9EEC34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1629107" y="1744720"/>
            <a:ext cx="835572" cy="75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6DB2E-9B74-5C43-93AA-EF22E893FE90}"/>
              </a:ext>
            </a:extLst>
          </p:cNvPr>
          <p:cNvSpPr/>
          <p:nvPr/>
        </p:nvSpPr>
        <p:spPr>
          <a:xfrm>
            <a:off x="292976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4275D-D90C-A747-9CF5-C9F1C9DAD153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>
            <a:off x="3074279" y="1744720"/>
            <a:ext cx="160286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75E8E-CF87-714B-8770-349091FA91A8}"/>
              </a:ext>
            </a:extLst>
          </p:cNvPr>
          <p:cNvSpPr/>
          <p:nvPr/>
        </p:nvSpPr>
        <p:spPr>
          <a:xfrm>
            <a:off x="39729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89E32-260B-AE43-8025-8EB227516D58}"/>
              </a:ext>
            </a:extLst>
          </p:cNvPr>
          <p:cNvSpPr/>
          <p:nvPr/>
        </p:nvSpPr>
        <p:spPr>
          <a:xfrm>
            <a:off x="45825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3A640-1C24-A143-A74D-8D0CB788E39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3683879" y="1744720"/>
            <a:ext cx="593837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659A1-E794-5B42-842D-54E79C520DF6}"/>
              </a:ext>
            </a:extLst>
          </p:cNvPr>
          <p:cNvSpPr/>
          <p:nvPr/>
        </p:nvSpPr>
        <p:spPr>
          <a:xfrm>
            <a:off x="76094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49E79A-CB94-FE4E-B73B-1A67EA1AA5CB}"/>
              </a:ext>
            </a:extLst>
          </p:cNvPr>
          <p:cNvSpPr/>
          <p:nvPr/>
        </p:nvSpPr>
        <p:spPr>
          <a:xfrm>
            <a:off x="82190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D80C4-DEBA-E64F-A3E5-D6CD0B6E0603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5922583" y="719961"/>
            <a:ext cx="1991711" cy="74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FDE4-27A7-914E-959E-BFB8B9A3468E}"/>
              </a:ext>
            </a:extLst>
          </p:cNvPr>
          <p:cNvSpPr/>
          <p:nvPr/>
        </p:nvSpPr>
        <p:spPr>
          <a:xfrm>
            <a:off x="56282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A0966-3051-1A47-9422-D80C21388702}"/>
              </a:ext>
            </a:extLst>
          </p:cNvPr>
          <p:cNvSpPr/>
          <p:nvPr/>
        </p:nvSpPr>
        <p:spPr>
          <a:xfrm>
            <a:off x="62378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EA56-C121-3746-8061-E0507145C660}"/>
              </a:ext>
            </a:extLst>
          </p:cNvPr>
          <p:cNvSpPr/>
          <p:nvPr/>
        </p:nvSpPr>
        <p:spPr>
          <a:xfrm>
            <a:off x="685274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68F0-FD56-3B4D-9E1F-DA512F7494E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6542690" y="1744722"/>
            <a:ext cx="1066804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9C09-DC25-EE48-843C-4A56666A3121}"/>
              </a:ext>
            </a:extLst>
          </p:cNvPr>
          <p:cNvSpPr/>
          <p:nvPr/>
        </p:nvSpPr>
        <p:spPr>
          <a:xfrm>
            <a:off x="77671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82DF-8F36-4340-9CC9-C9AE493B115B}"/>
              </a:ext>
            </a:extLst>
          </p:cNvPr>
          <p:cNvSpPr/>
          <p:nvPr/>
        </p:nvSpPr>
        <p:spPr>
          <a:xfrm>
            <a:off x="83767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DDCC3-B70B-2842-9DCD-BE925B51B6D1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flipH="1">
            <a:off x="8071945" y="1744722"/>
            <a:ext cx="147149" cy="76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40155-6951-9A45-99E1-AED2D939FC9A}"/>
              </a:ext>
            </a:extLst>
          </p:cNvPr>
          <p:cNvSpPr/>
          <p:nvPr/>
        </p:nvSpPr>
        <p:spPr>
          <a:xfrm>
            <a:off x="93752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C910E-6541-094D-BDB5-A79B8D331566}"/>
              </a:ext>
            </a:extLst>
          </p:cNvPr>
          <p:cNvSpPr/>
          <p:nvPr/>
        </p:nvSpPr>
        <p:spPr>
          <a:xfrm>
            <a:off x="99848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37C86-852B-9B47-B36B-5C785AA12744}"/>
              </a:ext>
            </a:extLst>
          </p:cNvPr>
          <p:cNvSpPr/>
          <p:nvPr/>
        </p:nvSpPr>
        <p:spPr>
          <a:xfrm>
            <a:off x="10599677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C289C-6471-DC47-A4D8-7715A096B38C}"/>
              </a:ext>
            </a:extLst>
          </p:cNvPr>
          <p:cNvCxnSpPr>
            <a:cxnSpLocks/>
            <a:stCxn id="27" idx="3"/>
            <a:endCxn id="43" idx="0"/>
          </p:cNvCxnSpPr>
          <p:nvPr/>
        </p:nvCxnSpPr>
        <p:spPr>
          <a:xfrm>
            <a:off x="8828694" y="1744722"/>
            <a:ext cx="1460928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3D20F-CF8A-5346-8780-C994C077A3BA}"/>
              </a:ext>
            </a:extLst>
          </p:cNvPr>
          <p:cNvSpPr/>
          <p:nvPr/>
        </p:nvSpPr>
        <p:spPr>
          <a:xfrm>
            <a:off x="47033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DEA9A-1A30-5C43-BB54-23EA620808AA}"/>
              </a:ext>
            </a:extLst>
          </p:cNvPr>
          <p:cNvSpPr/>
          <p:nvPr/>
        </p:nvSpPr>
        <p:spPr>
          <a:xfrm>
            <a:off x="53129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CC0-1B82-E849-A8AA-8535F56E63D4}"/>
              </a:ext>
            </a:extLst>
          </p:cNvPr>
          <p:cNvSpPr/>
          <p:nvPr/>
        </p:nvSpPr>
        <p:spPr>
          <a:xfrm>
            <a:off x="5927838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FE6E7-5BFB-E440-88C2-70425C14A4AD}"/>
              </a:ext>
            </a:extLst>
          </p:cNvPr>
          <p:cNvSpPr/>
          <p:nvPr/>
        </p:nvSpPr>
        <p:spPr>
          <a:xfrm>
            <a:off x="6253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F91B0B-896E-814F-ACE3-0FC33BF2B5A9}"/>
              </a:ext>
            </a:extLst>
          </p:cNvPr>
          <p:cNvSpPr/>
          <p:nvPr/>
        </p:nvSpPr>
        <p:spPr>
          <a:xfrm>
            <a:off x="12349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338D33-7187-1A43-953A-04E4758D144B}"/>
              </a:ext>
            </a:extLst>
          </p:cNvPr>
          <p:cNvSpPr/>
          <p:nvPr/>
        </p:nvSpPr>
        <p:spPr>
          <a:xfrm>
            <a:off x="1849829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26703-E758-7142-BD81-3A965EC872DE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flipH="1">
            <a:off x="1539774" y="4545721"/>
            <a:ext cx="3163609" cy="90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BCBA69-D63A-EA48-B1F1-AF7D33CC426D}"/>
              </a:ext>
            </a:extLst>
          </p:cNvPr>
          <p:cNvSpPr/>
          <p:nvPr/>
        </p:nvSpPr>
        <p:spPr>
          <a:xfrm>
            <a:off x="27957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8BD5ED-4D5A-974B-A302-013890A87C89}"/>
              </a:ext>
            </a:extLst>
          </p:cNvPr>
          <p:cNvSpPr/>
          <p:nvPr/>
        </p:nvSpPr>
        <p:spPr>
          <a:xfrm>
            <a:off x="34053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6F608B-8A40-5B48-8B91-836F0CE5012A}"/>
              </a:ext>
            </a:extLst>
          </p:cNvPr>
          <p:cNvSpPr/>
          <p:nvPr/>
        </p:nvSpPr>
        <p:spPr>
          <a:xfrm>
            <a:off x="4624593" y="5439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90A3C-8261-A941-B880-52BC4F8451B4}"/>
              </a:ext>
            </a:extLst>
          </p:cNvPr>
          <p:cNvSpPr/>
          <p:nvPr/>
        </p:nvSpPr>
        <p:spPr>
          <a:xfrm>
            <a:off x="5239448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4E758-81D7-0847-A479-300B81D75709}"/>
              </a:ext>
            </a:extLst>
          </p:cNvPr>
          <p:cNvSpPr/>
          <p:nvPr/>
        </p:nvSpPr>
        <p:spPr>
          <a:xfrm>
            <a:off x="4014977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77C0A5-7090-9E48-B447-EA10071667C6}"/>
              </a:ext>
            </a:extLst>
          </p:cNvPr>
          <p:cNvCxnSpPr>
            <a:cxnSpLocks/>
            <a:stCxn id="57" idx="1"/>
            <a:endCxn id="72" idx="0"/>
          </p:cNvCxnSpPr>
          <p:nvPr/>
        </p:nvCxnSpPr>
        <p:spPr>
          <a:xfrm flipH="1">
            <a:off x="4319777" y="4545721"/>
            <a:ext cx="993206" cy="8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4078DE-13A3-B848-8266-9FF2D1CDC444}"/>
              </a:ext>
            </a:extLst>
          </p:cNvPr>
          <p:cNvSpPr/>
          <p:nvPr/>
        </p:nvSpPr>
        <p:spPr>
          <a:xfrm>
            <a:off x="6288024" y="543910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6C8E6A-62DB-8A41-8B4F-424F0058CCB6}"/>
              </a:ext>
            </a:extLst>
          </p:cNvPr>
          <p:cNvSpPr/>
          <p:nvPr/>
        </p:nvSpPr>
        <p:spPr>
          <a:xfrm>
            <a:off x="7507240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E14EAC-365C-4948-88EA-0FD31E66B279}"/>
              </a:ext>
            </a:extLst>
          </p:cNvPr>
          <p:cNvSpPr/>
          <p:nvPr/>
        </p:nvSpPr>
        <p:spPr>
          <a:xfrm>
            <a:off x="8122095" y="54390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D0DC26-7CDD-C846-A018-87F470BDCF18}"/>
              </a:ext>
            </a:extLst>
          </p:cNvPr>
          <p:cNvSpPr/>
          <p:nvPr/>
        </p:nvSpPr>
        <p:spPr>
          <a:xfrm>
            <a:off x="6897624" y="54390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7FCE5D-F105-C449-A106-10D970BF8E1E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>
            <a:off x="5927838" y="4545721"/>
            <a:ext cx="1274586" cy="89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B4849-825A-1F48-865B-D78ADB90EEF2}"/>
              </a:ext>
            </a:extLst>
          </p:cNvPr>
          <p:cNvSpPr/>
          <p:nvPr/>
        </p:nvSpPr>
        <p:spPr>
          <a:xfrm>
            <a:off x="9133465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C604FC-4197-DE45-8AD2-D94A6C6E468A}"/>
              </a:ext>
            </a:extLst>
          </p:cNvPr>
          <p:cNvSpPr/>
          <p:nvPr/>
        </p:nvSpPr>
        <p:spPr>
          <a:xfrm>
            <a:off x="10352681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D3EFE1-B4BB-A548-A237-03E2DDEFDA19}"/>
              </a:ext>
            </a:extLst>
          </p:cNvPr>
          <p:cNvSpPr/>
          <p:nvPr/>
        </p:nvSpPr>
        <p:spPr>
          <a:xfrm>
            <a:off x="10967536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35384A-EACF-3047-91A4-00BDC72FCB16}"/>
              </a:ext>
            </a:extLst>
          </p:cNvPr>
          <p:cNvSpPr/>
          <p:nvPr/>
        </p:nvSpPr>
        <p:spPr>
          <a:xfrm>
            <a:off x="9743065" y="54390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454A3E-AAE3-774D-BB76-D69743BFBF87}"/>
              </a:ext>
            </a:extLst>
          </p:cNvPr>
          <p:cNvCxnSpPr>
            <a:cxnSpLocks/>
            <a:stCxn id="58" idx="3"/>
            <a:endCxn id="87" idx="0"/>
          </p:cNvCxnSpPr>
          <p:nvPr/>
        </p:nvCxnSpPr>
        <p:spPr>
          <a:xfrm>
            <a:off x="6537438" y="4545721"/>
            <a:ext cx="3510427" cy="89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384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480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576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890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408294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986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9819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502992" y="814551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93240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237202" y="814551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746175" y="17236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798694" y="814550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32895" y="17236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9017894" y="814551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381333" y="172369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3104027" y="25472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538299" y="25099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8103535" y="25472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627B3C-0347-8E4C-8B4F-C760289A69EF}"/>
              </a:ext>
            </a:extLst>
          </p:cNvPr>
          <p:cNvSpPr/>
          <p:nvPr/>
        </p:nvSpPr>
        <p:spPr>
          <a:xfrm>
            <a:off x="2932402" y="45667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30FE0-6567-7444-BE42-0E9F654F0C04}"/>
              </a:ext>
            </a:extLst>
          </p:cNvPr>
          <p:cNvSpPr txBox="1"/>
          <p:nvPr/>
        </p:nvSpPr>
        <p:spPr>
          <a:xfrm>
            <a:off x="2606672" y="42418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EFABB-4C13-BA4D-9078-DA4AC734FEF4}"/>
              </a:ext>
            </a:extLst>
          </p:cNvPr>
          <p:cNvSpPr/>
          <p:nvPr/>
        </p:nvSpPr>
        <p:spPr>
          <a:xfrm>
            <a:off x="4771733" y="543860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7B86D6-8329-FE4E-A65E-E626C834586B}"/>
              </a:ext>
            </a:extLst>
          </p:cNvPr>
          <p:cNvSpPr/>
          <p:nvPr/>
        </p:nvSpPr>
        <p:spPr>
          <a:xfrm>
            <a:off x="6967667" y="5438603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22DC4-70AE-1346-AB01-5892299441B9}"/>
              </a:ext>
            </a:extLst>
          </p:cNvPr>
          <p:cNvSpPr/>
          <p:nvPr/>
        </p:nvSpPr>
        <p:spPr>
          <a:xfrm>
            <a:off x="5864029" y="5438604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AC980-BB97-D94E-ACB7-777C029BF016}"/>
              </a:ext>
            </a:extLst>
          </p:cNvPr>
          <p:cNvSpPr txBox="1"/>
          <p:nvPr/>
        </p:nvSpPr>
        <p:spPr>
          <a:xfrm>
            <a:off x="6272960" y="60744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CCF611-2F28-6E46-9840-33B248880D83}"/>
              </a:ext>
            </a:extLst>
          </p:cNvPr>
          <p:cNvSpPr/>
          <p:nvPr/>
        </p:nvSpPr>
        <p:spPr>
          <a:xfrm>
            <a:off x="4771733" y="3623597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5E3091-F558-F549-AE68-A2D7AB348F4A}"/>
              </a:ext>
            </a:extLst>
          </p:cNvPr>
          <p:cNvSpPr/>
          <p:nvPr/>
        </p:nvSpPr>
        <p:spPr>
          <a:xfrm>
            <a:off x="6967667" y="362359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B56D6B-7D52-CC49-B670-AAF393A11EC6}"/>
              </a:ext>
            </a:extLst>
          </p:cNvPr>
          <p:cNvSpPr/>
          <p:nvPr/>
        </p:nvSpPr>
        <p:spPr>
          <a:xfrm>
            <a:off x="5864029" y="3623596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C3519-CBB0-DF47-A2DC-7C40D904C332}"/>
              </a:ext>
            </a:extLst>
          </p:cNvPr>
          <p:cNvSpPr txBox="1"/>
          <p:nvPr/>
        </p:nvSpPr>
        <p:spPr>
          <a:xfrm>
            <a:off x="6272960" y="42594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9561342-1DE1-AE4C-A6DE-1466FC05537A}"/>
              </a:ext>
            </a:extLst>
          </p:cNvPr>
          <p:cNvCxnSpPr>
            <a:stCxn id="39" idx="0"/>
            <a:endCxn id="59" idx="1"/>
          </p:cNvCxnSpPr>
          <p:nvPr/>
        </p:nvCxnSpPr>
        <p:spPr>
          <a:xfrm rot="5400000" flipH="1" flipV="1">
            <a:off x="3674782" y="3469797"/>
            <a:ext cx="659370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B962806-13AF-9948-8AC3-710B7FC58582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3710428" y="4661079"/>
            <a:ext cx="588079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FAFEA3-C1A8-2F46-A73E-5956D45242D4}"/>
              </a:ext>
            </a:extLst>
          </p:cNvPr>
          <p:cNvSpPr txBox="1"/>
          <p:nvPr/>
        </p:nvSpPr>
        <p:spPr>
          <a:xfrm>
            <a:off x="4635062" y="462880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head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202E78-FF2D-A94E-A72D-FF4B1DAEC54B}"/>
              </a:ext>
            </a:extLst>
          </p:cNvPr>
          <p:cNvSpPr txBox="1"/>
          <p:nvPr/>
        </p:nvSpPr>
        <p:spPr>
          <a:xfrm>
            <a:off x="8020366" y="4605894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3669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9FEDA9-4676-C348-BF68-BCE31F2D74DC}"/>
              </a:ext>
            </a:extLst>
          </p:cNvPr>
          <p:cNvSpPr/>
          <p:nvPr/>
        </p:nvSpPr>
        <p:spPr>
          <a:xfrm>
            <a:off x="39203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E9FB-24F9-F749-8020-CEAF45809070}"/>
              </a:ext>
            </a:extLst>
          </p:cNvPr>
          <p:cNvSpPr/>
          <p:nvPr/>
        </p:nvSpPr>
        <p:spPr>
          <a:xfrm>
            <a:off x="45299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DBC9B-6650-0142-B6FB-BFA039DDF865}"/>
              </a:ext>
            </a:extLst>
          </p:cNvPr>
          <p:cNvSpPr/>
          <p:nvPr/>
        </p:nvSpPr>
        <p:spPr>
          <a:xfrm>
            <a:off x="5139577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3870E-7602-C843-81FE-0E47B95D2BA3}"/>
              </a:ext>
            </a:extLst>
          </p:cNvPr>
          <p:cNvSpPr/>
          <p:nvPr/>
        </p:nvSpPr>
        <p:spPr>
          <a:xfrm>
            <a:off x="6978902" y="27037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9DE3-CC58-EA44-A120-348FB37BE6D3}"/>
              </a:ext>
            </a:extLst>
          </p:cNvPr>
          <p:cNvSpPr/>
          <p:nvPr/>
        </p:nvSpPr>
        <p:spPr>
          <a:xfrm>
            <a:off x="6369302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9A386-ACBB-3042-91AF-04F677630880}"/>
              </a:ext>
            </a:extLst>
          </p:cNvPr>
          <p:cNvSpPr/>
          <p:nvPr/>
        </p:nvSpPr>
        <p:spPr>
          <a:xfrm>
            <a:off x="2680156" y="389671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BCA5-1FE9-7D47-A1C6-F49FE714224B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flipH="1">
            <a:off x="2984956" y="298756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390DE-496E-EA47-98A8-379F61771ED6}"/>
              </a:ext>
            </a:extLst>
          </p:cNvPr>
          <p:cNvSpPr/>
          <p:nvPr/>
        </p:nvSpPr>
        <p:spPr>
          <a:xfrm>
            <a:off x="8114027" y="389671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945F6-8D14-4A48-8A7E-5EAF86DA369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588502" y="2987569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68CF-670C-DD44-B47B-9B7C6FCEB40E}"/>
              </a:ext>
            </a:extLst>
          </p:cNvPr>
          <p:cNvSpPr/>
          <p:nvPr/>
        </p:nvSpPr>
        <p:spPr>
          <a:xfrm>
            <a:off x="5749177" y="27037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endParaRPr lang="en-CN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BF7EC-887F-4A40-9A99-0B8280C99C03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5749177" y="2987569"/>
            <a:ext cx="459818" cy="112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58AD33-2240-CA45-B3B8-52B3B89C8560}"/>
              </a:ext>
            </a:extLst>
          </p:cNvPr>
          <p:cNvSpPr txBox="1"/>
          <p:nvPr/>
        </p:nvSpPr>
        <p:spPr>
          <a:xfrm>
            <a:off x="5180249" y="181732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x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753B3-6853-114E-8E6F-46FDCEB25F9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628449" y="2186659"/>
            <a:ext cx="120728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3FF43BCB-01AF-5E4F-82D7-327D7E052729}"/>
              </a:ext>
            </a:extLst>
          </p:cNvPr>
          <p:cNvSpPr/>
          <p:nvPr/>
        </p:nvSpPr>
        <p:spPr>
          <a:xfrm>
            <a:off x="5544224" y="4116421"/>
            <a:ext cx="1329541" cy="10862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endParaRPr lang="en-CN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8CEBEA-B31B-6C40-9CF5-9DCB360F614B}"/>
              </a:ext>
            </a:extLst>
          </p:cNvPr>
          <p:cNvCxnSpPr>
            <a:cxnSpLocks/>
            <a:stCxn id="17" idx="4"/>
            <a:endCxn id="12" idx="3"/>
          </p:cNvCxnSpPr>
          <p:nvPr/>
        </p:nvCxnSpPr>
        <p:spPr>
          <a:xfrm rot="5400000" flipH="1">
            <a:off x="5508744" y="3837601"/>
            <a:ext cx="2215053" cy="514988"/>
          </a:xfrm>
          <a:prstGeom prst="curvedConnector4">
            <a:avLst>
              <a:gd name="adj1" fmla="val 9134"/>
              <a:gd name="adj2" fmla="val -1531"/>
            </a:avLst>
          </a:prstGeom>
          <a:ln>
            <a:prstDash val="dash"/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7A218-127B-BC4E-BB5F-D933EB4AB3C6}"/>
              </a:ext>
            </a:extLst>
          </p:cNvPr>
          <p:cNvSpPr txBox="1"/>
          <p:nvPr/>
        </p:nvSpPr>
        <p:spPr>
          <a:xfrm>
            <a:off x="6208994" y="3600655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k’ 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EB89A-9FEC-604C-A12E-3055CD5959BA}"/>
              </a:ext>
            </a:extLst>
          </p:cNvPr>
          <p:cNvSpPr txBox="1"/>
          <p:nvPr/>
        </p:nvSpPr>
        <p:spPr>
          <a:xfrm>
            <a:off x="6916199" y="511920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k’=max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E5956D-D336-114F-A8BA-971075757AAF}"/>
              </a:ext>
            </a:extLst>
          </p:cNvPr>
          <p:cNvSpPr txBox="1"/>
          <p:nvPr/>
        </p:nvSpPr>
        <p:spPr>
          <a:xfrm>
            <a:off x="5062353" y="38050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k’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18756</TotalTime>
  <Words>266</Words>
  <Application>Microsoft Macintosh PowerPoint</Application>
  <PresentationFormat>Widescreen</PresentationFormat>
  <Paragraphs>147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28</cp:revision>
  <dcterms:created xsi:type="dcterms:W3CDTF">2021-09-10T00:31:59Z</dcterms:created>
  <dcterms:modified xsi:type="dcterms:W3CDTF">2021-10-06T12:20:33Z</dcterms:modified>
</cp:coreProperties>
</file>