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-1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94BF6-097C-9847-BA6A-E18D0743F6CE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81B2F-A610-2949-B9DC-A3E483DF43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274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B-Tree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63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290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473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2-3-4 tree build from </a:t>
            </a:r>
            <a:r>
              <a:rPr lang="en-US" dirty="0"/>
              <a:t>"GMPXACDEJKNORSTUVYZ”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B-tree of degree degree 3 </a:t>
            </a:r>
            <a:r>
              <a:rPr lang="en-US"/>
              <a:t>from "GMPXACDEJKNORSTUVYZ”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526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EE6-B61A-F54B-810A-6E66B2EED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C2D09-AB9C-5C49-9C85-749CF9BE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6F3B-3FD0-AF44-BBF7-9C5D250A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731D-893C-354E-BA10-C0CF5F66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2D7-9B1F-B846-BE2F-47C9CCD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01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F2AE-BE5F-BA49-A78E-9A60A45C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DCA1A-2A5D-B244-BD6D-15B482D1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8B6B-9A8E-E04F-A81F-AFDE2ED7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8D6A-98E0-6248-A925-303EEA7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783C-D649-F748-943B-964658FA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32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6C130-8DCE-594A-B268-C91B468BC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D52BF-504B-F64C-BF88-1758C050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292D-4BF4-5C4F-AD71-9B63DADA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F821-5D2D-2244-83C4-67B9CEB4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3004-D4CB-5B46-A3B8-9A32181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8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C51-3E88-904B-8F1E-5FF60B9D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C88C-5835-EF4B-987D-C40C6C03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C574-DD5F-DF46-B917-460463E4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F951-1069-814E-9766-5862A45B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1F6A-06CA-2640-B17B-F3A0A8C8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32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591F-DF9C-2946-BAC4-42426400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7CA5-7AA0-6642-BC98-EAAB958F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0B9E-8972-F345-862B-54D86032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620B-7513-0D44-A95D-5172949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C6E9-FE91-0E49-9B1E-F706707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32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4E36-0FC9-7240-A550-FE105D8A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9703-C7AB-F046-AD4F-4BF1D687C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8DC9D-E4C9-8D4A-9157-5D5FEA96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3A48-FF89-354C-8BF7-C1B0F8A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2E96-79ED-EA46-B290-66AAAD32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BDD30-0864-B94F-BB59-CEC6A55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6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CD2D-DEF6-E146-88ED-EE36A40D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E04A-53F1-E947-810F-E7220293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D9B98-03D3-9B4B-9FBD-FEAC9061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23BE-4CDE-0B4A-8086-BD887E2E5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D2DA-87AB-B54E-9A4E-4B03D6DD7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593A9-71F9-544E-AAFC-BE6F145D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1E7E-28E8-A548-9BC7-8C6F1081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CF5E0-4F79-3D4F-A80F-B6F60ABB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33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33AD-45E4-8C4A-BC43-EB636EA2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3AA7D-71FE-DF43-A88F-5E70A8A3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0A9F-05B9-FB4B-A7CB-A258EE5D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C19FA-365E-0F4E-8ED4-1E70A71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3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E90-7621-634C-8D1D-B0BE0038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FCD5B-02F0-334C-B6B3-A6D3268C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CBDE-A7B5-3941-9004-C9BDA835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154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A56D-23BB-A94F-8575-A73FA20D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0E25-E9BF-8C42-B749-76E04FB0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109B-AB09-A841-87EE-D1B6EA7C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8885F-45C5-6644-87F9-E8F49F9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6F71-1BB8-1A46-B682-9076C96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A67E8-46F8-1442-B6DD-F10D990C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71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FB3-CFC4-AA4A-BCF5-2AF21D1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74D77-24AF-5C43-9772-4483A639B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0A86-E765-344F-AD94-7BD8F414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D3ED-6148-D242-9CD9-977780B5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4F7CA-9A5B-0544-A637-896D73C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C378F-10E3-0447-A5A9-C30944FA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1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BEC6D-C191-EA49-B851-D7CBE5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6C40-59A6-6B4C-B78A-DA6E5D1E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A78C-8471-E542-8C08-5B6C02F20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556B-0515-BA4B-9636-C0A3A3F45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CE13-699B-FB4A-AE16-55DF6D1B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77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D6619-CFD0-E04C-94C7-D19198A7492F}"/>
              </a:ext>
            </a:extLst>
          </p:cNvPr>
          <p:cNvSpPr/>
          <p:nvPr/>
        </p:nvSpPr>
        <p:spPr>
          <a:xfrm>
            <a:off x="33843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BA184-0EBD-7742-9235-BB92AEF07B59}"/>
              </a:ext>
            </a:extLst>
          </p:cNvPr>
          <p:cNvSpPr/>
          <p:nvPr/>
        </p:nvSpPr>
        <p:spPr>
          <a:xfrm>
            <a:off x="39939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2A3C0-20EB-6849-A296-DB0EE2A42C72}"/>
              </a:ext>
            </a:extLst>
          </p:cNvPr>
          <p:cNvSpPr/>
          <p:nvPr/>
        </p:nvSpPr>
        <p:spPr>
          <a:xfrm>
            <a:off x="46035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992D5-67DA-2145-997E-3D83822022F5}"/>
              </a:ext>
            </a:extLst>
          </p:cNvPr>
          <p:cNvSpPr/>
          <p:nvPr/>
        </p:nvSpPr>
        <p:spPr>
          <a:xfrm>
            <a:off x="52131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43032-3558-9345-8548-E21C13E8782D}"/>
              </a:ext>
            </a:extLst>
          </p:cNvPr>
          <p:cNvSpPr/>
          <p:nvPr/>
        </p:nvSpPr>
        <p:spPr>
          <a:xfrm>
            <a:off x="64008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927DC1-5FD0-9C48-BED4-C79A52434AE1}"/>
              </a:ext>
            </a:extLst>
          </p:cNvPr>
          <p:cNvSpPr/>
          <p:nvPr/>
        </p:nvSpPr>
        <p:spPr>
          <a:xfrm>
            <a:off x="70104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04AAC-1C6C-E54C-BF5D-011B9AFBFFB7}"/>
              </a:ext>
            </a:extLst>
          </p:cNvPr>
          <p:cNvSpPr/>
          <p:nvPr/>
        </p:nvSpPr>
        <p:spPr>
          <a:xfrm>
            <a:off x="76200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CD724-7DDF-DE40-B880-838F1D88BFF9}"/>
              </a:ext>
            </a:extLst>
          </p:cNvPr>
          <p:cNvSpPr/>
          <p:nvPr/>
        </p:nvSpPr>
        <p:spPr>
          <a:xfrm>
            <a:off x="58227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96EEF-8F1F-094B-BEF3-2CA1DEEC4AA6}"/>
              </a:ext>
            </a:extLst>
          </p:cNvPr>
          <p:cNvSpPr/>
          <p:nvPr/>
        </p:nvSpPr>
        <p:spPr>
          <a:xfrm>
            <a:off x="2753710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  <a:p>
            <a:pPr algn="ctr"/>
            <a:endParaRPr lang="en-CN" baseline="-25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7159E0-6AA0-0F4C-A968-B61CE1CF1DC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058510" y="2942897"/>
            <a:ext cx="630621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27B5C-FD23-EE48-A765-230397860BF6}"/>
              </a:ext>
            </a:extLst>
          </p:cNvPr>
          <p:cNvSpPr/>
          <p:nvPr/>
        </p:nvSpPr>
        <p:spPr>
          <a:xfrm>
            <a:off x="4424857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31DF85-238F-5D47-AFEC-931C11701D1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729657" y="2942897"/>
            <a:ext cx="178674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B96C7-8455-D743-9834-F0F317977E71}"/>
              </a:ext>
            </a:extLst>
          </p:cNvPr>
          <p:cNvSpPr/>
          <p:nvPr/>
        </p:nvSpPr>
        <p:spPr>
          <a:xfrm>
            <a:off x="6737131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3DFE3F-25C5-E540-A03B-AC8BC0E6E0F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705604" y="2942897"/>
            <a:ext cx="336327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F63DA2-AADE-4E41-8F1B-379B64BCDDF0}"/>
              </a:ext>
            </a:extLst>
          </p:cNvPr>
          <p:cNvSpPr/>
          <p:nvPr/>
        </p:nvSpPr>
        <p:spPr>
          <a:xfrm>
            <a:off x="8135005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algn="ctr"/>
            <a:endParaRPr lang="en-CN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94A73-1A53-DB45-B0E2-21C33935797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924804" y="2942897"/>
            <a:ext cx="515001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4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4068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30164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6260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1575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376763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7671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166661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471461" y="4632434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4771712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235682" y="4632434"/>
            <a:ext cx="840830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6222134" y="554157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1"/>
            <a:endCxn id="14" idx="0"/>
          </p:cNvCxnSpPr>
          <p:nvPr/>
        </p:nvCxnSpPr>
        <p:spPr>
          <a:xfrm flipH="1">
            <a:off x="6526934" y="4632433"/>
            <a:ext cx="630629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501364" y="554157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986363" y="4632434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444379" y="36142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9F5C7-1282-A143-ABC3-F3D729278AE1}"/>
              </a:ext>
            </a:extLst>
          </p:cNvPr>
          <p:cNvSpPr/>
          <p:nvPr/>
        </p:nvSpPr>
        <p:spPr>
          <a:xfrm>
            <a:off x="35525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EA036-F7C0-2147-AA12-149169562E89}"/>
              </a:ext>
            </a:extLst>
          </p:cNvPr>
          <p:cNvSpPr/>
          <p:nvPr/>
        </p:nvSpPr>
        <p:spPr>
          <a:xfrm>
            <a:off x="4162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E2F67-38A2-8F43-8080-5B8567AAE2C6}"/>
              </a:ext>
            </a:extLst>
          </p:cNvPr>
          <p:cNvSpPr/>
          <p:nvPr/>
        </p:nvSpPr>
        <p:spPr>
          <a:xfrm>
            <a:off x="47717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F64DE-2B08-AF47-B531-60DD4331DA54}"/>
              </a:ext>
            </a:extLst>
          </p:cNvPr>
          <p:cNvSpPr/>
          <p:nvPr/>
        </p:nvSpPr>
        <p:spPr>
          <a:xfrm>
            <a:off x="59909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61D16-473A-6A4C-B5B8-C850AEA19AB8}"/>
              </a:ext>
            </a:extLst>
          </p:cNvPr>
          <p:cNvSpPr/>
          <p:nvPr/>
        </p:nvSpPr>
        <p:spPr>
          <a:xfrm>
            <a:off x="7210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F7BE7-FD25-9F4D-9504-0A50FDD2714A}"/>
              </a:ext>
            </a:extLst>
          </p:cNvPr>
          <p:cNvSpPr/>
          <p:nvPr/>
        </p:nvSpPr>
        <p:spPr>
          <a:xfrm>
            <a:off x="66005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9BD99-5E1E-0443-879E-46B4AFF62745}"/>
              </a:ext>
            </a:extLst>
          </p:cNvPr>
          <p:cNvSpPr/>
          <p:nvPr/>
        </p:nvSpPr>
        <p:spPr>
          <a:xfrm>
            <a:off x="2312291" y="171252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F7D3-1247-F84D-973A-D01098C2C42D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flipH="1">
            <a:off x="2617091" y="803385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5B91A-8CC9-1041-9115-A9D609C6D330}"/>
              </a:ext>
            </a:extLst>
          </p:cNvPr>
          <p:cNvSpPr/>
          <p:nvPr/>
        </p:nvSpPr>
        <p:spPr>
          <a:xfrm>
            <a:off x="4803261" y="17138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0BA1-6B56-434E-BE99-1B42AABD65A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5108061" y="803385"/>
            <a:ext cx="273251" cy="91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849DDBC-288D-FF45-BE1D-58EBE155877F}"/>
              </a:ext>
            </a:extLst>
          </p:cNvPr>
          <p:cNvSpPr/>
          <p:nvPr/>
        </p:nvSpPr>
        <p:spPr>
          <a:xfrm>
            <a:off x="6053979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N" baseline="-25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E79B1B-3704-7940-A37D-279D64CAC138}"/>
              </a:ext>
            </a:extLst>
          </p:cNvPr>
          <p:cNvCxnSpPr>
            <a:cxnSpLocks/>
            <a:stCxn id="32" idx="1"/>
            <a:endCxn id="39" idx="0"/>
          </p:cNvCxnSpPr>
          <p:nvPr/>
        </p:nvCxnSpPr>
        <p:spPr>
          <a:xfrm>
            <a:off x="5990912" y="803384"/>
            <a:ext cx="367867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E5A77-E6D4-5543-B05D-A58B8440F8A4}"/>
              </a:ext>
            </a:extLst>
          </p:cNvPr>
          <p:cNvSpPr/>
          <p:nvPr/>
        </p:nvSpPr>
        <p:spPr>
          <a:xfrm>
            <a:off x="8345237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E9CF5-7578-D849-AE0E-B3E580973D4A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7819712" y="803385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6200B-2F79-EF45-A7D7-F69E3438B152}"/>
              </a:ext>
            </a:extLst>
          </p:cNvPr>
          <p:cNvSpPr/>
          <p:nvPr/>
        </p:nvSpPr>
        <p:spPr>
          <a:xfrm>
            <a:off x="53813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</p:spTree>
    <p:extLst>
      <p:ext uri="{BB962C8B-B14F-4D97-AF65-F5344CB8AC3E}">
        <p14:creationId xmlns:p14="http://schemas.microsoft.com/office/powerpoint/2010/main" val="244799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2597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28693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4789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010418" y="38310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229618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620018" y="38310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019516" y="502394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324316" y="4114799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2753726" y="502394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flipH="1">
            <a:off x="3058526" y="4114799"/>
            <a:ext cx="42041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7567499" y="5023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7620018" y="4114798"/>
            <a:ext cx="25228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354219" y="5023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839218" y="4114799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202657" y="5023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9F5C7-1282-A143-ABC3-F3D729278AE1}"/>
              </a:ext>
            </a:extLst>
          </p:cNvPr>
          <p:cNvSpPr/>
          <p:nvPr/>
        </p:nvSpPr>
        <p:spPr>
          <a:xfrm>
            <a:off x="34999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EA036-F7C0-2147-AA12-149169562E89}"/>
              </a:ext>
            </a:extLst>
          </p:cNvPr>
          <p:cNvSpPr/>
          <p:nvPr/>
        </p:nvSpPr>
        <p:spPr>
          <a:xfrm>
            <a:off x="41095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E2F67-38A2-8F43-8080-5B8567AAE2C6}"/>
              </a:ext>
            </a:extLst>
          </p:cNvPr>
          <p:cNvSpPr/>
          <p:nvPr/>
        </p:nvSpPr>
        <p:spPr>
          <a:xfrm>
            <a:off x="47191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61D16-473A-6A4C-B5B8-C850AEA19AB8}"/>
              </a:ext>
            </a:extLst>
          </p:cNvPr>
          <p:cNvSpPr/>
          <p:nvPr/>
        </p:nvSpPr>
        <p:spPr>
          <a:xfrm>
            <a:off x="6558488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F7BE7-FD25-9F4D-9504-0A50FDD2714A}"/>
              </a:ext>
            </a:extLst>
          </p:cNvPr>
          <p:cNvSpPr/>
          <p:nvPr/>
        </p:nvSpPr>
        <p:spPr>
          <a:xfrm>
            <a:off x="5948888" y="131642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9BD99-5E1E-0443-879E-46B4AFF62745}"/>
              </a:ext>
            </a:extLst>
          </p:cNvPr>
          <p:cNvSpPr/>
          <p:nvPr/>
        </p:nvSpPr>
        <p:spPr>
          <a:xfrm>
            <a:off x="2259742" y="250934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F7D3-1247-F84D-973A-D01098C2C42D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flipH="1">
            <a:off x="2564542" y="1600203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5B91A-8CC9-1041-9115-A9D609C6D330}"/>
              </a:ext>
            </a:extLst>
          </p:cNvPr>
          <p:cNvSpPr/>
          <p:nvPr/>
        </p:nvSpPr>
        <p:spPr>
          <a:xfrm>
            <a:off x="5276215" y="250934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E5A77-E6D4-5543-B05D-A58B8440F8A4}"/>
              </a:ext>
            </a:extLst>
          </p:cNvPr>
          <p:cNvSpPr/>
          <p:nvPr/>
        </p:nvSpPr>
        <p:spPr>
          <a:xfrm>
            <a:off x="7693613" y="250934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E9CF5-7578-D849-AE0E-B3E580973D4A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7168088" y="1600203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6200B-2F79-EF45-A7D7-F69E3438B152}"/>
              </a:ext>
            </a:extLst>
          </p:cNvPr>
          <p:cNvSpPr/>
          <p:nvPr/>
        </p:nvSpPr>
        <p:spPr>
          <a:xfrm>
            <a:off x="5328763" y="131642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0BA1-6B56-434E-BE99-1B42AABD65A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>
            <a:off x="5328763" y="1600203"/>
            <a:ext cx="252252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8A2781-36B0-3F47-ABDC-3E84009691DC}"/>
              </a:ext>
            </a:extLst>
          </p:cNvPr>
          <p:cNvSpPr txBox="1"/>
          <p:nvPr/>
        </p:nvSpPr>
        <p:spPr>
          <a:xfrm>
            <a:off x="4759835" y="4299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0C8E1-3383-2E4B-B693-6095BAA39DD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328763" y="799293"/>
            <a:ext cx="20336" cy="51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FC8C4E-E4BD-0C4F-B3BF-E6F3B0C76439}"/>
              </a:ext>
            </a:extLst>
          </p:cNvPr>
          <p:cNvSpPr txBox="1"/>
          <p:nvPr/>
        </p:nvSpPr>
        <p:spPr>
          <a:xfrm>
            <a:off x="5405888" y="8630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insert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1856EC-DA7C-194D-9C00-BF02C505BE32}"/>
              </a:ext>
            </a:extLst>
          </p:cNvPr>
          <p:cNvSpPr txBox="1"/>
          <p:nvPr/>
        </p:nvSpPr>
        <p:spPr>
          <a:xfrm>
            <a:off x="4904858" y="41147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2CC1EF-CA8B-DD49-879E-3FF2FB032648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>
            <a:off x="5494122" y="4484130"/>
            <a:ext cx="13335" cy="539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2CECB9-83BF-314F-8D99-E367BDE392EC}"/>
              </a:ext>
            </a:extLst>
          </p:cNvPr>
          <p:cNvSpPr txBox="1"/>
          <p:nvPr/>
        </p:nvSpPr>
        <p:spPr>
          <a:xfrm>
            <a:off x="5550911" y="45479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insert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C5473-DCBB-3A4F-A100-A83DEC49486E}"/>
              </a:ext>
            </a:extLst>
          </p:cNvPr>
          <p:cNvSpPr txBox="1"/>
          <p:nvPr/>
        </p:nvSpPr>
        <p:spPr>
          <a:xfrm>
            <a:off x="2925351" y="584753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6E2504-DEA4-3541-ABFB-075FF0C45DCB}"/>
              </a:ext>
            </a:extLst>
          </p:cNvPr>
          <p:cNvSpPr txBox="1"/>
          <p:nvPr/>
        </p:nvSpPr>
        <p:spPr>
          <a:xfrm>
            <a:off x="5359623" y="581024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C7143F-328E-CC4C-A9C3-2FA9734797F0}"/>
              </a:ext>
            </a:extLst>
          </p:cNvPr>
          <p:cNvSpPr txBox="1"/>
          <p:nvPr/>
        </p:nvSpPr>
        <p:spPr>
          <a:xfrm>
            <a:off x="7924859" y="584753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AC1EE-5729-C44F-912A-EC15C046442E}"/>
              </a:ext>
            </a:extLst>
          </p:cNvPr>
          <p:cNvSpPr/>
          <p:nvPr/>
        </p:nvSpPr>
        <p:spPr>
          <a:xfrm>
            <a:off x="5312983" y="43618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22298-F288-2846-8EDF-0DEE7D2CECF0}"/>
              </a:ext>
            </a:extLst>
          </p:cNvPr>
          <p:cNvSpPr/>
          <p:nvPr/>
        </p:nvSpPr>
        <p:spPr>
          <a:xfrm>
            <a:off x="2464679" y="1460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N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07875-E6F9-B84B-868A-F1F51141E3B5}"/>
              </a:ext>
            </a:extLst>
          </p:cNvPr>
          <p:cNvSpPr/>
          <p:nvPr/>
        </p:nvSpPr>
        <p:spPr>
          <a:xfrm>
            <a:off x="3074279" y="1460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36272-699B-0449-B6AF-C63A24E4362F}"/>
              </a:ext>
            </a:extLst>
          </p:cNvPr>
          <p:cNvSpPr/>
          <p:nvPr/>
        </p:nvSpPr>
        <p:spPr>
          <a:xfrm>
            <a:off x="714707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N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88EA2-60F3-B44A-95DA-78A1451614F4}"/>
              </a:ext>
            </a:extLst>
          </p:cNvPr>
          <p:cNvSpPr/>
          <p:nvPr/>
        </p:nvSpPr>
        <p:spPr>
          <a:xfrm>
            <a:off x="1324307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5815E-BEEB-A349-8F50-60D54FC9B1E9}"/>
              </a:ext>
            </a:extLst>
          </p:cNvPr>
          <p:cNvSpPr/>
          <p:nvPr/>
        </p:nvSpPr>
        <p:spPr>
          <a:xfrm>
            <a:off x="1939162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214D2D-83E1-B744-B51A-286F8E1A2E7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3379079" y="719961"/>
            <a:ext cx="1933904" cy="74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89BAD3-211C-C44C-BAF8-C0E13E9EEC34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flipH="1">
            <a:off x="1629107" y="1744720"/>
            <a:ext cx="835572" cy="759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66DB2E-9B74-5C43-93AA-EF22E893FE90}"/>
              </a:ext>
            </a:extLst>
          </p:cNvPr>
          <p:cNvSpPr/>
          <p:nvPr/>
        </p:nvSpPr>
        <p:spPr>
          <a:xfrm>
            <a:off x="2929765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C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34275D-D90C-A747-9CF5-C9F1C9DAD153}"/>
              </a:ext>
            </a:extLst>
          </p:cNvPr>
          <p:cNvCxnSpPr>
            <a:cxnSpLocks/>
            <a:stCxn id="4" idx="1"/>
            <a:endCxn id="15" idx="0"/>
          </p:cNvCxnSpPr>
          <p:nvPr/>
        </p:nvCxnSpPr>
        <p:spPr>
          <a:xfrm>
            <a:off x="3074279" y="1744720"/>
            <a:ext cx="160286" cy="7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75E8E-CF87-714B-8770-349091FA91A8}"/>
              </a:ext>
            </a:extLst>
          </p:cNvPr>
          <p:cNvSpPr/>
          <p:nvPr/>
        </p:nvSpPr>
        <p:spPr>
          <a:xfrm>
            <a:off x="3972916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CN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89E32-260B-AE43-8025-8EB227516D58}"/>
              </a:ext>
            </a:extLst>
          </p:cNvPr>
          <p:cNvSpPr/>
          <p:nvPr/>
        </p:nvSpPr>
        <p:spPr>
          <a:xfrm>
            <a:off x="4582516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D3A640-1C24-A143-A74D-8D0CB788E39A}"/>
              </a:ext>
            </a:extLst>
          </p:cNvPr>
          <p:cNvCxnSpPr>
            <a:cxnSpLocks/>
            <a:stCxn id="4" idx="3"/>
            <a:endCxn id="20" idx="0"/>
          </p:cNvCxnSpPr>
          <p:nvPr/>
        </p:nvCxnSpPr>
        <p:spPr>
          <a:xfrm>
            <a:off x="3683879" y="1744720"/>
            <a:ext cx="593837" cy="7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B2659A1-E794-5B42-842D-54E79C520DF6}"/>
              </a:ext>
            </a:extLst>
          </p:cNvPr>
          <p:cNvSpPr/>
          <p:nvPr/>
        </p:nvSpPr>
        <p:spPr>
          <a:xfrm>
            <a:off x="7609494" y="1460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N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49E79A-CB94-FE4E-B73B-1A67EA1AA5CB}"/>
              </a:ext>
            </a:extLst>
          </p:cNvPr>
          <p:cNvSpPr/>
          <p:nvPr/>
        </p:nvSpPr>
        <p:spPr>
          <a:xfrm>
            <a:off x="8219094" y="1460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1D80C4-DEBA-E64F-A3E5-D6CD0B6E0603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>
            <a:off x="5922583" y="719961"/>
            <a:ext cx="1991711" cy="74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3FDE4-27A7-914E-959E-BFB8B9A3468E}"/>
              </a:ext>
            </a:extLst>
          </p:cNvPr>
          <p:cNvSpPr/>
          <p:nvPr/>
        </p:nvSpPr>
        <p:spPr>
          <a:xfrm>
            <a:off x="5628290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N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9A0966-3051-1A47-9422-D80C21388702}"/>
              </a:ext>
            </a:extLst>
          </p:cNvPr>
          <p:cNvSpPr/>
          <p:nvPr/>
        </p:nvSpPr>
        <p:spPr>
          <a:xfrm>
            <a:off x="6237890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C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7EA56-C121-3746-8061-E0507145C660}"/>
              </a:ext>
            </a:extLst>
          </p:cNvPr>
          <p:cNvSpPr/>
          <p:nvPr/>
        </p:nvSpPr>
        <p:spPr>
          <a:xfrm>
            <a:off x="6852745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468F0-FD56-3B4D-9E1F-DA512F7494E1}"/>
              </a:ext>
            </a:extLst>
          </p:cNvPr>
          <p:cNvCxnSpPr>
            <a:cxnSpLocks/>
            <a:stCxn id="26" idx="1"/>
            <a:endCxn id="32" idx="0"/>
          </p:cNvCxnSpPr>
          <p:nvPr/>
        </p:nvCxnSpPr>
        <p:spPr>
          <a:xfrm flipH="1">
            <a:off x="6542690" y="1744722"/>
            <a:ext cx="1066804" cy="7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999C09-DC25-EE48-843C-4A56666A3121}"/>
              </a:ext>
            </a:extLst>
          </p:cNvPr>
          <p:cNvSpPr/>
          <p:nvPr/>
        </p:nvSpPr>
        <p:spPr>
          <a:xfrm>
            <a:off x="7767145" y="25067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B382DF-8F36-4340-9CC9-C9AE493B115B}"/>
              </a:ext>
            </a:extLst>
          </p:cNvPr>
          <p:cNvSpPr/>
          <p:nvPr/>
        </p:nvSpPr>
        <p:spPr>
          <a:xfrm>
            <a:off x="8376745" y="25067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C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DDCC3-B70B-2842-9DCD-BE925B51B6D1}"/>
              </a:ext>
            </a:extLst>
          </p:cNvPr>
          <p:cNvCxnSpPr>
            <a:cxnSpLocks/>
            <a:stCxn id="27" idx="1"/>
            <a:endCxn id="37" idx="0"/>
          </p:cNvCxnSpPr>
          <p:nvPr/>
        </p:nvCxnSpPr>
        <p:spPr>
          <a:xfrm flipH="1">
            <a:off x="8071945" y="1744722"/>
            <a:ext cx="147149" cy="76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EE40155-6951-9A45-99E1-AED2D939FC9A}"/>
              </a:ext>
            </a:extLst>
          </p:cNvPr>
          <p:cNvSpPr/>
          <p:nvPr/>
        </p:nvSpPr>
        <p:spPr>
          <a:xfrm>
            <a:off x="9375222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N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4C910E-6541-094D-BDB5-A79B8D331566}"/>
              </a:ext>
            </a:extLst>
          </p:cNvPr>
          <p:cNvSpPr/>
          <p:nvPr/>
        </p:nvSpPr>
        <p:spPr>
          <a:xfrm>
            <a:off x="9984822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C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A37C86-852B-9B47-B36B-5C785AA12744}"/>
              </a:ext>
            </a:extLst>
          </p:cNvPr>
          <p:cNvSpPr/>
          <p:nvPr/>
        </p:nvSpPr>
        <p:spPr>
          <a:xfrm>
            <a:off x="10599677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C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0C289C-6471-DC47-A4D8-7715A096B38C}"/>
              </a:ext>
            </a:extLst>
          </p:cNvPr>
          <p:cNvCxnSpPr>
            <a:cxnSpLocks/>
            <a:stCxn id="27" idx="3"/>
            <a:endCxn id="43" idx="0"/>
          </p:cNvCxnSpPr>
          <p:nvPr/>
        </p:nvCxnSpPr>
        <p:spPr>
          <a:xfrm>
            <a:off x="8828694" y="1744722"/>
            <a:ext cx="1460928" cy="7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423D20F-CF8A-5346-8780-C994C077A3BA}"/>
              </a:ext>
            </a:extLst>
          </p:cNvPr>
          <p:cNvSpPr/>
          <p:nvPr/>
        </p:nvSpPr>
        <p:spPr>
          <a:xfrm>
            <a:off x="4703383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4DEA9A-1A30-5C43-BB54-23EA620808AA}"/>
              </a:ext>
            </a:extLst>
          </p:cNvPr>
          <p:cNvSpPr/>
          <p:nvPr/>
        </p:nvSpPr>
        <p:spPr>
          <a:xfrm>
            <a:off x="5312983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D00CC0-1B82-E849-A8AA-8535F56E63D4}"/>
              </a:ext>
            </a:extLst>
          </p:cNvPr>
          <p:cNvSpPr/>
          <p:nvPr/>
        </p:nvSpPr>
        <p:spPr>
          <a:xfrm>
            <a:off x="5927838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C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0FE6E7-5BFB-E440-88C2-70425C14A4AD}"/>
              </a:ext>
            </a:extLst>
          </p:cNvPr>
          <p:cNvSpPr/>
          <p:nvPr/>
        </p:nvSpPr>
        <p:spPr>
          <a:xfrm>
            <a:off x="625374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N" baseline="-25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F91B0B-896E-814F-ACE3-0FC33BF2B5A9}"/>
              </a:ext>
            </a:extLst>
          </p:cNvPr>
          <p:cNvSpPr/>
          <p:nvPr/>
        </p:nvSpPr>
        <p:spPr>
          <a:xfrm>
            <a:off x="1234974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C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338D33-7187-1A43-953A-04E4758D144B}"/>
              </a:ext>
            </a:extLst>
          </p:cNvPr>
          <p:cNvSpPr/>
          <p:nvPr/>
        </p:nvSpPr>
        <p:spPr>
          <a:xfrm>
            <a:off x="1849829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N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D26703-E758-7142-BD81-3A965EC872DE}"/>
              </a:ext>
            </a:extLst>
          </p:cNvPr>
          <p:cNvCxnSpPr>
            <a:cxnSpLocks/>
            <a:stCxn id="56" idx="1"/>
            <a:endCxn id="63" idx="0"/>
          </p:cNvCxnSpPr>
          <p:nvPr/>
        </p:nvCxnSpPr>
        <p:spPr>
          <a:xfrm flipH="1">
            <a:off x="1539774" y="4545721"/>
            <a:ext cx="3163609" cy="90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EBCBA69-D63A-EA48-B1F1-AF7D33CC426D}"/>
              </a:ext>
            </a:extLst>
          </p:cNvPr>
          <p:cNvSpPr/>
          <p:nvPr/>
        </p:nvSpPr>
        <p:spPr>
          <a:xfrm>
            <a:off x="2795777" y="543909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CN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8BD5ED-4D5A-974B-A302-013890A87C89}"/>
              </a:ext>
            </a:extLst>
          </p:cNvPr>
          <p:cNvSpPr/>
          <p:nvPr/>
        </p:nvSpPr>
        <p:spPr>
          <a:xfrm>
            <a:off x="3405377" y="543909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6F608B-8A40-5B48-8B91-836F0CE5012A}"/>
              </a:ext>
            </a:extLst>
          </p:cNvPr>
          <p:cNvSpPr/>
          <p:nvPr/>
        </p:nvSpPr>
        <p:spPr>
          <a:xfrm>
            <a:off x="4624593" y="5439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D90A3C-8261-A941-B880-52BC4F8451B4}"/>
              </a:ext>
            </a:extLst>
          </p:cNvPr>
          <p:cNvSpPr/>
          <p:nvPr/>
        </p:nvSpPr>
        <p:spPr>
          <a:xfrm>
            <a:off x="5239448" y="5439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34E758-81D7-0847-A479-300B81D75709}"/>
              </a:ext>
            </a:extLst>
          </p:cNvPr>
          <p:cNvSpPr/>
          <p:nvPr/>
        </p:nvSpPr>
        <p:spPr>
          <a:xfrm>
            <a:off x="4014977" y="54390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C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77C0A5-7090-9E48-B447-EA10071667C6}"/>
              </a:ext>
            </a:extLst>
          </p:cNvPr>
          <p:cNvCxnSpPr>
            <a:cxnSpLocks/>
            <a:stCxn id="57" idx="1"/>
            <a:endCxn id="72" idx="0"/>
          </p:cNvCxnSpPr>
          <p:nvPr/>
        </p:nvCxnSpPr>
        <p:spPr>
          <a:xfrm flipH="1">
            <a:off x="4319777" y="4545721"/>
            <a:ext cx="993206" cy="893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4078DE-13A3-B848-8266-9FF2D1CDC444}"/>
              </a:ext>
            </a:extLst>
          </p:cNvPr>
          <p:cNvSpPr/>
          <p:nvPr/>
        </p:nvSpPr>
        <p:spPr>
          <a:xfrm>
            <a:off x="6288024" y="543910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C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6C8E6A-62DB-8A41-8B4F-424F0058CCB6}"/>
              </a:ext>
            </a:extLst>
          </p:cNvPr>
          <p:cNvSpPr/>
          <p:nvPr/>
        </p:nvSpPr>
        <p:spPr>
          <a:xfrm>
            <a:off x="7507240" y="54390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E14EAC-365C-4948-88EA-0FD31E66B279}"/>
              </a:ext>
            </a:extLst>
          </p:cNvPr>
          <p:cNvSpPr/>
          <p:nvPr/>
        </p:nvSpPr>
        <p:spPr>
          <a:xfrm>
            <a:off x="8122095" y="543909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D0DC26-7CDD-C846-A018-87F470BDCF18}"/>
              </a:ext>
            </a:extLst>
          </p:cNvPr>
          <p:cNvSpPr/>
          <p:nvPr/>
        </p:nvSpPr>
        <p:spPr>
          <a:xfrm>
            <a:off x="6897624" y="543909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7FCE5D-F105-C449-A106-10D970BF8E1E}"/>
              </a:ext>
            </a:extLst>
          </p:cNvPr>
          <p:cNvCxnSpPr>
            <a:cxnSpLocks/>
            <a:stCxn id="58" idx="1"/>
            <a:endCxn id="79" idx="0"/>
          </p:cNvCxnSpPr>
          <p:nvPr/>
        </p:nvCxnSpPr>
        <p:spPr>
          <a:xfrm>
            <a:off x="5927838" y="4545721"/>
            <a:ext cx="1274586" cy="89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9B4849-825A-1F48-865B-D78ADB90EEF2}"/>
              </a:ext>
            </a:extLst>
          </p:cNvPr>
          <p:cNvSpPr/>
          <p:nvPr/>
        </p:nvSpPr>
        <p:spPr>
          <a:xfrm>
            <a:off x="9133465" y="54390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C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C604FC-4197-DE45-8AD2-D94A6C6E468A}"/>
              </a:ext>
            </a:extLst>
          </p:cNvPr>
          <p:cNvSpPr/>
          <p:nvPr/>
        </p:nvSpPr>
        <p:spPr>
          <a:xfrm>
            <a:off x="10352681" y="5439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C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D3EFE1-B4BB-A548-A237-03E2DDEFDA19}"/>
              </a:ext>
            </a:extLst>
          </p:cNvPr>
          <p:cNvSpPr/>
          <p:nvPr/>
        </p:nvSpPr>
        <p:spPr>
          <a:xfrm>
            <a:off x="10967536" y="54390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C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535384A-EACF-3047-91A4-00BDC72FCB16}"/>
              </a:ext>
            </a:extLst>
          </p:cNvPr>
          <p:cNvSpPr/>
          <p:nvPr/>
        </p:nvSpPr>
        <p:spPr>
          <a:xfrm>
            <a:off x="9743065" y="54390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N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1454A3E-AAE3-774D-BB76-D69743BFBF87}"/>
              </a:ext>
            </a:extLst>
          </p:cNvPr>
          <p:cNvCxnSpPr>
            <a:cxnSpLocks/>
            <a:stCxn id="58" idx="3"/>
            <a:endCxn id="87" idx="0"/>
          </p:cNvCxnSpPr>
          <p:nvPr/>
        </p:nvCxnSpPr>
        <p:spPr>
          <a:xfrm>
            <a:off x="6537438" y="4545721"/>
            <a:ext cx="3510427" cy="893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7922</TotalTime>
  <Words>169</Words>
  <Application>Microsoft Macintosh PowerPoint</Application>
  <PresentationFormat>Widescreen</PresentationFormat>
  <Paragraphs>104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15</cp:revision>
  <dcterms:created xsi:type="dcterms:W3CDTF">2021-09-10T00:31:59Z</dcterms:created>
  <dcterms:modified xsi:type="dcterms:W3CDTF">2021-09-25T00:45:44Z</dcterms:modified>
</cp:coreProperties>
</file>