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EE6-B61A-F54B-810A-6E66B2EED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C2D09-AB9C-5C49-9C85-749CF9BE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06F3B-3FD0-AF44-BBF7-9C5D250A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1731D-893C-354E-BA10-C0CF5F66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62D7-9B1F-B846-BE2F-47C9CCDB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001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F2AE-BE5F-BA49-A78E-9A60A45C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DCA1A-2A5D-B244-BD6D-15B482D1D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8B6B-9A8E-E04F-A81F-AFDE2ED7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8D6A-98E0-6248-A925-303EEA7B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5783C-D649-F748-943B-964658FA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326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6C130-8DCE-594A-B268-C91B468BC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D52BF-504B-F64C-BF88-1758C050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292D-4BF4-5C4F-AD71-9B63DADA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F821-5D2D-2244-83C4-67B9CEB4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3004-D4CB-5B46-A3B8-9A32181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89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7C51-3E88-904B-8F1E-5FF60B9D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C88C-5835-EF4B-987D-C40C6C03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C574-DD5F-DF46-B917-460463E4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F951-1069-814E-9766-5862A45B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1F6A-06CA-2640-B17B-F3A0A8C8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32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591F-DF9C-2946-BAC4-42426400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C7CA5-7AA0-6642-BC98-EAAB958F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0B9E-8972-F345-862B-54D86032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620B-7513-0D44-A95D-51729496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C6E9-FE91-0E49-9B1E-F706707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326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4E36-0FC9-7240-A550-FE105D8A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9703-C7AB-F046-AD4F-4BF1D687C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8DC9D-E4C9-8D4A-9157-5D5FEA967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13A48-FF89-354C-8BF7-C1B0F8AC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2E96-79ED-EA46-B290-66AAAD32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BDD30-0864-B94F-BB59-CEC6A55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66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CD2D-DEF6-E146-88ED-EE36A40D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6E04A-53F1-E947-810F-E7220293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D9B98-03D3-9B4B-9FBD-FEAC90610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723BE-4CDE-0B4A-8086-BD887E2E5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1D2DA-87AB-B54E-9A4E-4B03D6DD7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593A9-71F9-544E-AAFC-BE6F145D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D1E7E-28E8-A548-9BC7-8C6F1081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CF5E0-4F79-3D4F-A80F-B6F60ABB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331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33AD-45E4-8C4A-BC43-EB636EA2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3AA7D-71FE-DF43-A88F-5E70A8A3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C0A9F-05B9-FB4B-A7CB-A258EE5D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C19FA-365E-0F4E-8ED4-1E70A71A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113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21E90-7621-634C-8D1D-B0BE0038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FCD5B-02F0-334C-B6B3-A6D3268C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7CBDE-A7B5-3941-9004-C9BDA835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154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A56D-23BB-A94F-8575-A73FA20D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0E25-E9BF-8C42-B749-76E04FB0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9109B-AB09-A841-87EE-D1B6EA7C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8885F-45C5-6644-87F9-E8F49F98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B6F71-1BB8-1A46-B682-9076C96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A67E8-46F8-1442-B6DD-F10D990C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710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FB3-CFC4-AA4A-BCF5-2AF21D1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74D77-24AF-5C43-9772-4483A639B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00A86-E765-344F-AD94-7BD8F414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2D3ED-6148-D242-9CD9-977780B5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4F7CA-9A5B-0544-A637-896D73C7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C378F-10E3-0447-A5A9-C30944FA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61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BEC6D-C191-EA49-B851-D7CBE5E1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66C40-59A6-6B4C-B78A-DA6E5D1E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4A78C-8471-E542-8C08-5B6C02F20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B924-5985-A949-B5CF-883A526C1012}" type="datetimeFigureOut">
              <a:rPr lang="en-CN" smtClean="0"/>
              <a:t>2021/9/12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3556B-0515-BA4B-9636-C0A3A3F45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CE13-699B-FB4A-AE16-55DF6D1BC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77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BD6619-CFD0-E04C-94C7-D19198A7492F}"/>
              </a:ext>
            </a:extLst>
          </p:cNvPr>
          <p:cNvSpPr/>
          <p:nvPr/>
        </p:nvSpPr>
        <p:spPr>
          <a:xfrm>
            <a:off x="33843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BA184-0EBD-7742-9235-BB92AEF07B59}"/>
              </a:ext>
            </a:extLst>
          </p:cNvPr>
          <p:cNvSpPr/>
          <p:nvPr/>
        </p:nvSpPr>
        <p:spPr>
          <a:xfrm>
            <a:off x="39939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2A3C0-20EB-6849-A296-DB0EE2A42C72}"/>
              </a:ext>
            </a:extLst>
          </p:cNvPr>
          <p:cNvSpPr/>
          <p:nvPr/>
        </p:nvSpPr>
        <p:spPr>
          <a:xfrm>
            <a:off x="46035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992D5-67DA-2145-997E-3D83822022F5}"/>
              </a:ext>
            </a:extLst>
          </p:cNvPr>
          <p:cNvSpPr/>
          <p:nvPr/>
        </p:nvSpPr>
        <p:spPr>
          <a:xfrm>
            <a:off x="52131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43032-3558-9345-8548-E21C13E8782D}"/>
              </a:ext>
            </a:extLst>
          </p:cNvPr>
          <p:cNvSpPr/>
          <p:nvPr/>
        </p:nvSpPr>
        <p:spPr>
          <a:xfrm>
            <a:off x="64008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927DC1-5FD0-9C48-BED4-C79A52434AE1}"/>
              </a:ext>
            </a:extLst>
          </p:cNvPr>
          <p:cNvSpPr/>
          <p:nvPr/>
        </p:nvSpPr>
        <p:spPr>
          <a:xfrm>
            <a:off x="70104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04AAC-1C6C-E54C-BF5D-011B9AFBFFB7}"/>
              </a:ext>
            </a:extLst>
          </p:cNvPr>
          <p:cNvSpPr/>
          <p:nvPr/>
        </p:nvSpPr>
        <p:spPr>
          <a:xfrm>
            <a:off x="76200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CD724-7DDF-DE40-B880-838F1D88BFF9}"/>
              </a:ext>
            </a:extLst>
          </p:cNvPr>
          <p:cNvSpPr/>
          <p:nvPr/>
        </p:nvSpPr>
        <p:spPr>
          <a:xfrm>
            <a:off x="58227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96EEF-8F1F-094B-BEF3-2CA1DEEC4AA6}"/>
              </a:ext>
            </a:extLst>
          </p:cNvPr>
          <p:cNvSpPr/>
          <p:nvPr/>
        </p:nvSpPr>
        <p:spPr>
          <a:xfrm>
            <a:off x="2753710" y="356826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  <a:p>
            <a:pPr algn="ctr"/>
            <a:endParaRPr lang="en-CN" baseline="-25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7159E0-6AA0-0F4C-A968-B61CE1CF1DC1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3058510" y="2942897"/>
            <a:ext cx="630621" cy="625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B27B5C-FD23-EE48-A765-230397860BF6}"/>
              </a:ext>
            </a:extLst>
          </p:cNvPr>
          <p:cNvSpPr/>
          <p:nvPr/>
        </p:nvSpPr>
        <p:spPr>
          <a:xfrm>
            <a:off x="4424857" y="356826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31DF85-238F-5D47-AFEC-931C11701D1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4729657" y="2942897"/>
            <a:ext cx="178674" cy="625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B96C7-8455-D743-9834-F0F317977E71}"/>
              </a:ext>
            </a:extLst>
          </p:cNvPr>
          <p:cNvSpPr/>
          <p:nvPr/>
        </p:nvSpPr>
        <p:spPr>
          <a:xfrm>
            <a:off x="6737131" y="356826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baseline="-25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3DFE3F-25C5-E540-A03B-AC8BC0E6E0F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705604" y="2942897"/>
            <a:ext cx="336327" cy="62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6F63DA2-AADE-4E41-8F1B-379B64BCDDF0}"/>
              </a:ext>
            </a:extLst>
          </p:cNvPr>
          <p:cNvSpPr/>
          <p:nvPr/>
        </p:nvSpPr>
        <p:spPr>
          <a:xfrm>
            <a:off x="8135005" y="356826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 algn="ctr"/>
            <a:endParaRPr lang="en-CN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D94A73-1A53-DB45-B0E2-21C33935797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924804" y="2942897"/>
            <a:ext cx="515001" cy="62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4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59B50-ACE7-C344-AD18-962652055465}"/>
              </a:ext>
            </a:extLst>
          </p:cNvPr>
          <p:cNvSpPr/>
          <p:nvPr/>
        </p:nvSpPr>
        <p:spPr>
          <a:xfrm>
            <a:off x="24068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6EA8-8C02-5F42-9159-14BB2DCA1ABC}"/>
              </a:ext>
            </a:extLst>
          </p:cNvPr>
          <p:cNvSpPr/>
          <p:nvPr/>
        </p:nvSpPr>
        <p:spPr>
          <a:xfrm>
            <a:off x="30164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6A469-3E50-D349-BD13-3D7C56301A40}"/>
              </a:ext>
            </a:extLst>
          </p:cNvPr>
          <p:cNvSpPr/>
          <p:nvPr/>
        </p:nvSpPr>
        <p:spPr>
          <a:xfrm>
            <a:off x="36260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 baseline="-25000" dirty="0"/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DD51C-43F2-FC4A-B0DE-1799D03FE106}"/>
              </a:ext>
            </a:extLst>
          </p:cNvPr>
          <p:cNvSpPr/>
          <p:nvPr/>
        </p:nvSpPr>
        <p:spPr>
          <a:xfrm>
            <a:off x="7157563" y="434865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C2FE3-F4F3-9049-87F8-0651FC9BAF4E}"/>
              </a:ext>
            </a:extLst>
          </p:cNvPr>
          <p:cNvSpPr/>
          <p:nvPr/>
        </p:nvSpPr>
        <p:spPr>
          <a:xfrm>
            <a:off x="8376763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9D1D0-EF62-9549-8B64-CC7DDFB763F1}"/>
              </a:ext>
            </a:extLst>
          </p:cNvPr>
          <p:cNvSpPr/>
          <p:nvPr/>
        </p:nvSpPr>
        <p:spPr>
          <a:xfrm>
            <a:off x="7767163" y="434865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44554-AD2A-D848-B46D-9BE11503496B}"/>
              </a:ext>
            </a:extLst>
          </p:cNvPr>
          <p:cNvSpPr/>
          <p:nvPr/>
        </p:nvSpPr>
        <p:spPr>
          <a:xfrm>
            <a:off x="1166661" y="554157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BDD05-2C1F-4E4E-AB10-7CFDA2BE2938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flipH="1">
            <a:off x="1471461" y="4632434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F5D7-E2CE-BD43-81B3-A42C773CB563}"/>
              </a:ext>
            </a:extLst>
          </p:cNvPr>
          <p:cNvSpPr/>
          <p:nvPr/>
        </p:nvSpPr>
        <p:spPr>
          <a:xfrm>
            <a:off x="4771712" y="554157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82FF6-7C90-9345-8CBE-59EB4CCC39F2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235682" y="4632434"/>
            <a:ext cx="840830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9F287-BA48-3A42-B7E9-222A8472D4A1}"/>
              </a:ext>
            </a:extLst>
          </p:cNvPr>
          <p:cNvSpPr/>
          <p:nvPr/>
        </p:nvSpPr>
        <p:spPr>
          <a:xfrm>
            <a:off x="6222134" y="554157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BA832-31F2-EB4B-874E-3FC706E07DCC}"/>
              </a:ext>
            </a:extLst>
          </p:cNvPr>
          <p:cNvCxnSpPr>
            <a:cxnSpLocks/>
            <a:stCxn id="6" idx="1"/>
            <a:endCxn id="14" idx="0"/>
          </p:cNvCxnSpPr>
          <p:nvPr/>
        </p:nvCxnSpPr>
        <p:spPr>
          <a:xfrm flipH="1">
            <a:off x="6526934" y="4632433"/>
            <a:ext cx="630629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7CF20-C0B7-2C49-B2F3-58DA6B9DBBDC}"/>
              </a:ext>
            </a:extLst>
          </p:cNvPr>
          <p:cNvSpPr/>
          <p:nvPr/>
        </p:nvSpPr>
        <p:spPr>
          <a:xfrm>
            <a:off x="9501364" y="5541577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B4A48-FFCA-8640-8CDE-067743771014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8986363" y="4632434"/>
            <a:ext cx="81980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954980-4EC6-EE43-9D68-BF9362CE2861}"/>
              </a:ext>
            </a:extLst>
          </p:cNvPr>
          <p:cNvSpPr/>
          <p:nvPr/>
        </p:nvSpPr>
        <p:spPr>
          <a:xfrm>
            <a:off x="5444379" y="36142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D9F5C7-1282-A143-ABC3-F3D729278AE1}"/>
              </a:ext>
            </a:extLst>
          </p:cNvPr>
          <p:cNvSpPr/>
          <p:nvPr/>
        </p:nvSpPr>
        <p:spPr>
          <a:xfrm>
            <a:off x="35525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EA036-F7C0-2147-AA12-149169562E89}"/>
              </a:ext>
            </a:extLst>
          </p:cNvPr>
          <p:cNvSpPr/>
          <p:nvPr/>
        </p:nvSpPr>
        <p:spPr>
          <a:xfrm>
            <a:off x="41621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BE2F67-38A2-8F43-8080-5B8567AAE2C6}"/>
              </a:ext>
            </a:extLst>
          </p:cNvPr>
          <p:cNvSpPr/>
          <p:nvPr/>
        </p:nvSpPr>
        <p:spPr>
          <a:xfrm>
            <a:off x="47717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 baseline="-25000" dirty="0"/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9F64DE-2B08-AF47-B531-60DD4331DA54}"/>
              </a:ext>
            </a:extLst>
          </p:cNvPr>
          <p:cNvSpPr/>
          <p:nvPr/>
        </p:nvSpPr>
        <p:spPr>
          <a:xfrm>
            <a:off x="59909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761D16-473A-6A4C-B5B8-C850AEA19AB8}"/>
              </a:ext>
            </a:extLst>
          </p:cNvPr>
          <p:cNvSpPr/>
          <p:nvPr/>
        </p:nvSpPr>
        <p:spPr>
          <a:xfrm>
            <a:off x="72101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F7BE7-FD25-9F4D-9504-0A50FDD2714A}"/>
              </a:ext>
            </a:extLst>
          </p:cNvPr>
          <p:cNvSpPr/>
          <p:nvPr/>
        </p:nvSpPr>
        <p:spPr>
          <a:xfrm>
            <a:off x="66005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09BD99-5E1E-0443-879E-46B4AFF62745}"/>
              </a:ext>
            </a:extLst>
          </p:cNvPr>
          <p:cNvSpPr/>
          <p:nvPr/>
        </p:nvSpPr>
        <p:spPr>
          <a:xfrm>
            <a:off x="2312291" y="171252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6BF7D3-1247-F84D-973A-D01098C2C42D}"/>
              </a:ext>
            </a:extLst>
          </p:cNvPr>
          <p:cNvCxnSpPr>
            <a:cxnSpLocks/>
            <a:stCxn id="29" idx="1"/>
            <a:endCxn id="35" idx="0"/>
          </p:cNvCxnSpPr>
          <p:nvPr/>
        </p:nvCxnSpPr>
        <p:spPr>
          <a:xfrm flipH="1">
            <a:off x="2617091" y="803385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E5B91A-8CC9-1041-9115-A9D609C6D330}"/>
              </a:ext>
            </a:extLst>
          </p:cNvPr>
          <p:cNvSpPr/>
          <p:nvPr/>
        </p:nvSpPr>
        <p:spPr>
          <a:xfrm>
            <a:off x="4803261" y="17138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A90BA1-6B56-434E-BE99-1B42AABD65A8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 flipH="1">
            <a:off x="5108061" y="803385"/>
            <a:ext cx="273251" cy="91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849DDBC-288D-FF45-BE1D-58EBE155877F}"/>
              </a:ext>
            </a:extLst>
          </p:cNvPr>
          <p:cNvSpPr/>
          <p:nvPr/>
        </p:nvSpPr>
        <p:spPr>
          <a:xfrm>
            <a:off x="6053979" y="171252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N" baseline="-25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E79B1B-3704-7940-A37D-279D64CAC138}"/>
              </a:ext>
            </a:extLst>
          </p:cNvPr>
          <p:cNvCxnSpPr>
            <a:cxnSpLocks/>
            <a:stCxn id="32" idx="1"/>
            <a:endCxn id="39" idx="0"/>
          </p:cNvCxnSpPr>
          <p:nvPr/>
        </p:nvCxnSpPr>
        <p:spPr>
          <a:xfrm>
            <a:off x="5990912" y="803384"/>
            <a:ext cx="367867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E5A77-E6D4-5543-B05D-A58B8440F8A4}"/>
              </a:ext>
            </a:extLst>
          </p:cNvPr>
          <p:cNvSpPr/>
          <p:nvPr/>
        </p:nvSpPr>
        <p:spPr>
          <a:xfrm>
            <a:off x="8345237" y="171252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3E9CF5-7578-D849-AE0E-B3E580973D4A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>
          <a:xfrm>
            <a:off x="7819712" y="803385"/>
            <a:ext cx="830325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826200B-2F79-EF45-A7D7-F69E3438B152}"/>
              </a:ext>
            </a:extLst>
          </p:cNvPr>
          <p:cNvSpPr/>
          <p:nvPr/>
        </p:nvSpPr>
        <p:spPr>
          <a:xfrm>
            <a:off x="53813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baseline="-25000" dirty="0"/>
          </a:p>
        </p:txBody>
      </p:sp>
    </p:spTree>
    <p:extLst>
      <p:ext uri="{BB962C8B-B14F-4D97-AF65-F5344CB8AC3E}">
        <p14:creationId xmlns:p14="http://schemas.microsoft.com/office/powerpoint/2010/main" val="244799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52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Liu</dc:creator>
  <cp:lastModifiedBy>Xinyu Liu</cp:lastModifiedBy>
  <cp:revision>6</cp:revision>
  <dcterms:created xsi:type="dcterms:W3CDTF">2021-09-10T00:31:59Z</dcterms:created>
  <dcterms:modified xsi:type="dcterms:W3CDTF">2021-09-12T11:35:47Z</dcterms:modified>
</cp:coreProperties>
</file>