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FB-91F9-5E45-9320-D0302117D83D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F411E-DD35-8744-9F99-82262987EC7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1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rotation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196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fixing, 4 sub-cases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71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CN" dirty="0"/>
              <a:t>elete case 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sibling of the doubly-black node is black, and it has a red sub-tree. </a:t>
            </a:r>
            <a:r>
              <a:rPr lang="en-CN" dirty="0"/>
              <a:t>There are 4 sub-cases.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88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 case 2: </a:t>
            </a:r>
            <a:r>
              <a:rPr lang="en-US" dirty="0"/>
              <a:t>The sibling of the doubly-black is red. 2 sub-cases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F411E-DD35-8744-9F99-82262987EC7F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00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042-89B8-8E4F-B057-08CD547D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4971-33E4-174C-ACC8-6A284856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CD1-8DE7-A04C-B46F-A55F105E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F2C9-7809-6145-A2CB-A3F71C5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37AB-47B4-CE4F-BE06-D69E11EF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87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7424-505D-F846-B421-B20253E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F5E9-F862-B645-8F7C-E602F72F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0A16-E0A4-6147-BBA5-DEBF8F7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A81E-BF80-F546-808A-3DDFFD4C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82FC-136D-0645-8294-32BAE604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45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972E8-2785-6346-A530-D469248A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2B69-FA7D-CF40-8DBE-1229110E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AFC3-8DB3-C448-B881-76190525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0847-CBE1-8E4E-82A2-6D8D4CC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960B-CDEA-A446-96C9-2FC3CCD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76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13E-96F5-D54F-80F3-66A67DA1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814B-3311-B54C-B518-1FCC16CD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C0E0-50ED-8F4D-B5C6-1D15E419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7027-7DA0-8145-A48F-64436FFA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92E3-EEA8-8E48-81FB-D40F39B1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421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0125-E986-7B42-B3EB-B8FAB30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4BFC-1ABE-0F46-9153-9A3823F2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D83D-BE56-8B4C-8D0C-FFC9A56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3AF3-FE39-8D4F-AAA1-353716AD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3EC-11A9-A942-A26F-2BCFAE4F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20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5133-1B79-214C-9CAF-A8AB20A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1E9-49B6-6A4D-85BD-C7C797AB1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769E-4643-014D-A4D8-35FF7A77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DDA6-AE9E-1641-80A1-B2A15316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FBB41-5141-554B-8333-0FAC5579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7CD6C-CDF5-A448-8888-9BDBA366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022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6DCD-2DB2-B34E-82EF-DD842211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CCE9-80AD-6E43-88CA-359493BC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EDE2-178B-C842-8D25-A820D723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74BCB-8A7C-9647-8FF4-EECC95A7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5AD9F-C744-FF47-AB62-C3B57C21B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AB9CB-4876-014B-840B-5E355AC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9A84-2FA8-4441-97FC-6E05C419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CA443-EDF2-274D-A138-E128117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63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F34-FC1F-9343-9F5A-E5FECD3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DDB45-95E2-044E-BAC0-CE0F650E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7F48F-0814-B44F-9607-E34951F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7C21A-9E13-1C49-9B4E-A049382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87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2D7F5-C47F-D84A-8CC6-BCE346C4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91D3C-2087-1D43-BF4B-379A25E4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59B5-F3B0-4C40-95E6-BBE2AD5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E8F-0F88-A64C-BA24-94CFEDD2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0FAC-6055-3C45-B95C-720762E3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2FD6-44FD-6E4C-BB46-E0246AA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BE13A-3920-1647-929B-70EAE46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5A7C-797C-8C43-9AB2-EEE5407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9B23-1BFA-FE4A-84DE-854DB21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9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1B5C-ABD2-E345-B5A2-C64051C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4B274-D1C0-A942-AC1B-B40C3E9A4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1AFB-942F-AE4D-9B42-543367C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FF8B-AC80-5F41-9A1E-8C9D5333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D3C4-719A-EE4A-9946-01CB230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6776-F850-3743-9CA6-B525167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4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037A-9806-5B4E-B5E7-C9F238E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5A63-884B-1644-B042-2E835C3E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C76-AE51-1548-BC46-43D97913E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794A-B597-CE4A-A644-38E4058A6D37}" type="datetimeFigureOut">
              <a:rPr lang="en-CN" smtClean="0"/>
              <a:t>2021/3/20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06AF-0010-E449-9BDF-6E60820D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020A-014B-DA4B-9FC2-79457F13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215D-89C9-3540-ADEE-CE98698914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9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5362807" y="3327521"/>
            <a:ext cx="7331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6558464" y="2313395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1B2119-EB67-3B49-B58F-D27B35C34BD1}"/>
              </a:ext>
            </a:extLst>
          </p:cNvPr>
          <p:cNvGrpSpPr/>
          <p:nvPr/>
        </p:nvGrpSpPr>
        <p:grpSpPr>
          <a:xfrm>
            <a:off x="2493923" y="2254728"/>
            <a:ext cx="2409224" cy="2086919"/>
            <a:chOff x="926422" y="578514"/>
            <a:chExt cx="2409224" cy="208691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0017B1-58F2-6D4E-B5B1-ACBEC8D79CFC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D0400C-139D-2E44-91CF-9B152962F658}"/>
                </a:ext>
              </a:extLst>
            </p:cNvPr>
            <p:cNvSpPr/>
            <p:nvPr/>
          </p:nvSpPr>
          <p:spPr>
            <a:xfrm>
              <a:off x="926422" y="1263449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05CAA0-2A09-E741-B9FD-F6B3A7E0A2A3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1380196" y="1041363"/>
              <a:ext cx="363022" cy="301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25DE53-8478-7440-9878-25115CF64721}"/>
                </a:ext>
              </a:extLst>
            </p:cNvPr>
            <p:cNvCxnSpPr>
              <a:cxnSpLocks/>
              <a:stCxn id="55" idx="0"/>
              <a:endCxn id="54" idx="3"/>
            </p:cNvCxnSpPr>
            <p:nvPr/>
          </p:nvCxnSpPr>
          <p:spPr>
            <a:xfrm flipV="1">
              <a:off x="2152699" y="1703980"/>
              <a:ext cx="207963" cy="419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07DE23-A505-6448-AB66-6A96BC91F970}"/>
                </a:ext>
              </a:extLst>
            </p:cNvPr>
            <p:cNvCxnSpPr>
              <a:cxnSpLocks/>
              <a:stCxn id="46" idx="5"/>
              <a:endCxn id="54" idx="1"/>
            </p:cNvCxnSpPr>
            <p:nvPr/>
          </p:nvCxnSpPr>
          <p:spPr>
            <a:xfrm>
              <a:off x="2119137" y="1041363"/>
              <a:ext cx="241525" cy="279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BA48D-034C-AA41-850F-A109346CCD07}"/>
                </a:ext>
              </a:extLst>
            </p:cNvPr>
            <p:cNvCxnSpPr>
              <a:cxnSpLocks/>
              <a:stCxn id="56" idx="0"/>
              <a:endCxn id="54" idx="5"/>
            </p:cNvCxnSpPr>
            <p:nvPr/>
          </p:nvCxnSpPr>
          <p:spPr>
            <a:xfrm flipH="1" flipV="1">
              <a:off x="2736581" y="1703980"/>
              <a:ext cx="333251" cy="4191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EC70DD7-00BB-4549-B4AF-4469D75BCC5B}"/>
                </a:ext>
              </a:extLst>
            </p:cNvPr>
            <p:cNvSpPr/>
            <p:nvPr/>
          </p:nvSpPr>
          <p:spPr>
            <a:xfrm>
              <a:off x="2282807" y="124113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E7DB1A-2769-C04F-8CD8-A048F0E8B8C2}"/>
                </a:ext>
              </a:extLst>
            </p:cNvPr>
            <p:cNvSpPr/>
            <p:nvPr/>
          </p:nvSpPr>
          <p:spPr>
            <a:xfrm>
              <a:off x="1886884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44533A-D870-644D-9D0C-14638A4138A6}"/>
                </a:ext>
              </a:extLst>
            </p:cNvPr>
            <p:cNvSpPr/>
            <p:nvPr/>
          </p:nvSpPr>
          <p:spPr>
            <a:xfrm>
              <a:off x="2804017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0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86869-8916-224C-AEAA-9377D35BC300}"/>
              </a:ext>
            </a:extLst>
          </p:cNvPr>
          <p:cNvGrpSpPr/>
          <p:nvPr/>
        </p:nvGrpSpPr>
        <p:grpSpPr>
          <a:xfrm>
            <a:off x="4495263" y="2371061"/>
            <a:ext cx="3130474" cy="1940143"/>
            <a:chOff x="4495263" y="2371061"/>
            <a:chExt cx="3130474" cy="19401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95E4E1-ACCB-104F-B55A-2FC12803335B}"/>
                </a:ext>
              </a:extLst>
            </p:cNvPr>
            <p:cNvSpPr/>
            <p:nvPr/>
          </p:nvSpPr>
          <p:spPr>
            <a:xfrm>
              <a:off x="5667152" y="2371061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FB2B2-E1B7-A247-8A36-31D90451A0B4}"/>
                </a:ext>
              </a:extLst>
            </p:cNvPr>
            <p:cNvSpPr/>
            <p:nvPr/>
          </p:nvSpPr>
          <p:spPr>
            <a:xfrm>
              <a:off x="4777562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0496C0-1CE0-974D-9494-8BF09FD33E5E}"/>
                </a:ext>
              </a:extLst>
            </p:cNvPr>
            <p:cNvSpPr/>
            <p:nvPr/>
          </p:nvSpPr>
          <p:spPr>
            <a:xfrm>
              <a:off x="6680789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9F8456-3C86-6A47-9E56-0589891988A8}"/>
                </a:ext>
              </a:extLst>
            </p:cNvPr>
            <p:cNvSpPr txBox="1"/>
            <p:nvPr/>
          </p:nvSpPr>
          <p:spPr>
            <a:xfrm>
              <a:off x="4495263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135D8-47D6-4040-8A27-37D3D7AD1910}"/>
                </a:ext>
              </a:extLst>
            </p:cNvPr>
            <p:cNvSpPr txBox="1"/>
            <p:nvPr/>
          </p:nvSpPr>
          <p:spPr>
            <a:xfrm>
              <a:off x="5362353" y="394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03C28-F0D5-864D-A888-B22BC1798965}"/>
                </a:ext>
              </a:extLst>
            </p:cNvPr>
            <p:cNvSpPr txBox="1"/>
            <p:nvPr/>
          </p:nvSpPr>
          <p:spPr>
            <a:xfrm>
              <a:off x="6393531" y="39099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BC14F-0B41-8041-B1B2-C6286C9C9069}"/>
                </a:ext>
              </a:extLst>
            </p:cNvPr>
            <p:cNvSpPr txBox="1"/>
            <p:nvPr/>
          </p:nvSpPr>
          <p:spPr>
            <a:xfrm>
              <a:off x="7325655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AA416-41F0-6E44-A507-C8267CA503A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231336" y="2833910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67A533-176E-C14F-BA36-D00315106507}"/>
                </a:ext>
              </a:extLst>
            </p:cNvPr>
            <p:cNvCxnSpPr>
              <a:cxnSpLocks/>
              <a:stCxn id="9" idx="0"/>
              <a:endCxn id="5" idx="5"/>
            </p:cNvCxnSpPr>
            <p:nvPr/>
          </p:nvCxnSpPr>
          <p:spPr>
            <a:xfrm flipH="1" flipV="1">
              <a:off x="5231336" y="3464774"/>
              <a:ext cx="281058" cy="4770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606350-F07D-514D-B265-202FAB0549B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120926" y="2833910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FE9A-381E-DF45-8259-0A70839652CC}"/>
                </a:ext>
              </a:extLst>
            </p:cNvPr>
            <p:cNvCxnSpPr>
              <a:cxnSpLocks/>
              <a:stCxn id="8" idx="0"/>
              <a:endCxn id="5" idx="3"/>
            </p:cNvCxnSpPr>
            <p:nvPr/>
          </p:nvCxnSpPr>
          <p:spPr>
            <a:xfrm flipV="1">
              <a:off x="4645304" y="3464774"/>
              <a:ext cx="21011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D3E167-6336-D044-94F4-EE3736F4AD62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6537160" y="3464774"/>
              <a:ext cx="221484" cy="4452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0E8DDD-AA85-F848-8451-69E593778EBE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7134563" y="3464774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76C64B-9534-904C-BDF1-4B79F6A55BC0}"/>
              </a:ext>
            </a:extLst>
          </p:cNvPr>
          <p:cNvGrpSpPr/>
          <p:nvPr/>
        </p:nvGrpSpPr>
        <p:grpSpPr>
          <a:xfrm>
            <a:off x="8447048" y="3976382"/>
            <a:ext cx="2744116" cy="2601412"/>
            <a:chOff x="1014566" y="620233"/>
            <a:chExt cx="2744116" cy="260141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904156" y="620233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1014566" y="1251097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075B1D-A502-2846-8981-EF8B897078E7}"/>
                </a:ext>
              </a:extLst>
            </p:cNvPr>
            <p:cNvSpPr/>
            <p:nvPr/>
          </p:nvSpPr>
          <p:spPr>
            <a:xfrm>
              <a:off x="2715658" y="1301914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1DDE80-2E0B-7649-B475-51232625F032}"/>
                </a:ext>
              </a:extLst>
            </p:cNvPr>
            <p:cNvSpPr txBox="1"/>
            <p:nvPr/>
          </p:nvSpPr>
          <p:spPr>
            <a:xfrm>
              <a:off x="2019929" y="285231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ECDBD-CD93-7C4D-A80F-BF2319FBAB5E}"/>
                </a:ext>
              </a:extLst>
            </p:cNvPr>
            <p:cNvSpPr txBox="1"/>
            <p:nvPr/>
          </p:nvSpPr>
          <p:spPr>
            <a:xfrm>
              <a:off x="2850652" y="285231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FAFA4-7FC7-1E40-831E-F30E0B77CE69}"/>
                </a:ext>
              </a:extLst>
            </p:cNvPr>
            <p:cNvSpPr txBox="1"/>
            <p:nvPr/>
          </p:nvSpPr>
          <p:spPr>
            <a:xfrm>
              <a:off x="3458600" y="21259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468340" y="1083082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38" idx="0"/>
              <a:endCxn id="52" idx="3"/>
            </p:cNvCxnSpPr>
            <p:nvPr/>
          </p:nvCxnSpPr>
          <p:spPr>
            <a:xfrm flipV="1">
              <a:off x="2169970" y="2495257"/>
              <a:ext cx="202551" cy="357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2357930" y="1083082"/>
              <a:ext cx="435583" cy="2982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39" idx="0"/>
              <a:endCxn id="52" idx="5"/>
            </p:cNvCxnSpPr>
            <p:nvPr/>
          </p:nvCxnSpPr>
          <p:spPr>
            <a:xfrm flipH="1" flipV="1">
              <a:off x="2748440" y="2495257"/>
              <a:ext cx="252253" cy="357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F9D02-08D1-6C42-A3A3-67BAF9D7BF18}"/>
                </a:ext>
              </a:extLst>
            </p:cNvPr>
            <p:cNvCxnSpPr>
              <a:cxnSpLocks/>
              <a:stCxn id="52" idx="0"/>
              <a:endCxn id="36" idx="3"/>
            </p:cNvCxnSpPr>
            <p:nvPr/>
          </p:nvCxnSpPr>
          <p:spPr>
            <a:xfrm flipV="1">
              <a:off x="2560481" y="1764763"/>
              <a:ext cx="233032" cy="2676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3C2C6A-7A9D-B745-B596-DD3E1B327CE8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3169432" y="1764763"/>
              <a:ext cx="439209" cy="361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294666" y="203240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3618796" y="2751003"/>
            <a:ext cx="526746" cy="2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521794-36CE-D34E-BAB0-BA0B3D90F56B}"/>
              </a:ext>
            </a:extLst>
          </p:cNvPr>
          <p:cNvGrpSpPr/>
          <p:nvPr/>
        </p:nvGrpSpPr>
        <p:grpSpPr>
          <a:xfrm>
            <a:off x="1108888" y="3902149"/>
            <a:ext cx="2171417" cy="2650609"/>
            <a:chOff x="667516" y="4040073"/>
            <a:chExt cx="2171417" cy="265060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BE1311-39BC-8746-BDD0-6A4D53A76DF4}"/>
                </a:ext>
              </a:extLst>
            </p:cNvPr>
            <p:cNvSpPr/>
            <p:nvPr/>
          </p:nvSpPr>
          <p:spPr>
            <a:xfrm>
              <a:off x="1661099" y="4040073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92C10D-4D89-2A45-9B39-380B69A74641}"/>
                </a:ext>
              </a:extLst>
            </p:cNvPr>
            <p:cNvSpPr/>
            <p:nvPr/>
          </p:nvSpPr>
          <p:spPr>
            <a:xfrm>
              <a:off x="2307304" y="4692392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88BC45-33FB-4B49-A76F-58D9DA07EB77}"/>
                </a:ext>
              </a:extLst>
            </p:cNvPr>
            <p:cNvSpPr/>
            <p:nvPr/>
          </p:nvSpPr>
          <p:spPr>
            <a:xfrm>
              <a:off x="1014566" y="474633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9107F-F86F-C245-AED4-D47DB85489F9}"/>
                </a:ext>
              </a:extLst>
            </p:cNvPr>
            <p:cNvSpPr txBox="1"/>
            <p:nvPr/>
          </p:nvSpPr>
          <p:spPr>
            <a:xfrm>
              <a:off x="1263589" y="63072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51A735-6D50-784D-86D9-DDB231F9A094}"/>
                </a:ext>
              </a:extLst>
            </p:cNvPr>
            <p:cNvSpPr txBox="1"/>
            <p:nvPr/>
          </p:nvSpPr>
          <p:spPr>
            <a:xfrm>
              <a:off x="2114873" y="632135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82894B-89E0-EC45-A744-46C959FEE397}"/>
                </a:ext>
              </a:extLst>
            </p:cNvPr>
            <p:cNvSpPr txBox="1"/>
            <p:nvPr/>
          </p:nvSpPr>
          <p:spPr>
            <a:xfrm>
              <a:off x="667516" y="55440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3EA20-43D5-1846-8B8D-C3754CC70F86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468340" y="4502922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CA540-A104-C449-BC13-2CDEBC8EF3FA}"/>
                </a:ext>
              </a:extLst>
            </p:cNvPr>
            <p:cNvCxnSpPr>
              <a:cxnSpLocks/>
              <a:stCxn id="74" idx="0"/>
              <a:endCxn id="83" idx="3"/>
            </p:cNvCxnSpPr>
            <p:nvPr/>
          </p:nvCxnSpPr>
          <p:spPr>
            <a:xfrm flipV="1">
              <a:off x="1413630" y="5865322"/>
              <a:ext cx="238868" cy="4419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DE04A3-E5BD-0746-9A7F-51D8B8E91EC6}"/>
                </a:ext>
              </a:extLst>
            </p:cNvPr>
            <p:cNvCxnSpPr>
              <a:cxnSpLocks/>
              <a:stCxn id="71" idx="5"/>
              <a:endCxn id="72" idx="1"/>
            </p:cNvCxnSpPr>
            <p:nvPr/>
          </p:nvCxnSpPr>
          <p:spPr>
            <a:xfrm>
              <a:off x="2114873" y="4502922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B87449-3824-2242-A2EE-938837E21738}"/>
                </a:ext>
              </a:extLst>
            </p:cNvPr>
            <p:cNvCxnSpPr>
              <a:cxnSpLocks/>
              <a:stCxn id="75" idx="0"/>
              <a:endCxn id="83" idx="5"/>
            </p:cNvCxnSpPr>
            <p:nvPr/>
          </p:nvCxnSpPr>
          <p:spPr>
            <a:xfrm flipH="1" flipV="1">
              <a:off x="2028417" y="5865322"/>
              <a:ext cx="236497" cy="456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79A428-D6A3-8143-9FDC-F39217563E2E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>
            <a:xfrm flipV="1">
              <a:off x="817557" y="5209179"/>
              <a:ext cx="274864" cy="3348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2122EB-AF27-0341-8E01-61309B22CCBC}"/>
                </a:ext>
              </a:extLst>
            </p:cNvPr>
            <p:cNvCxnSpPr>
              <a:cxnSpLocks/>
              <a:stCxn id="83" idx="1"/>
              <a:endCxn id="73" idx="5"/>
            </p:cNvCxnSpPr>
            <p:nvPr/>
          </p:nvCxnSpPr>
          <p:spPr>
            <a:xfrm flipH="1" flipV="1">
              <a:off x="1468340" y="5209179"/>
              <a:ext cx="184158" cy="2727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C26AE0-2932-D441-847A-259DA9E1A6B1}"/>
                </a:ext>
              </a:extLst>
            </p:cNvPr>
            <p:cNvSpPr/>
            <p:nvPr/>
          </p:nvSpPr>
          <p:spPr>
            <a:xfrm>
              <a:off x="1574643" y="5402473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 flipV="1">
            <a:off x="3562550" y="4094642"/>
            <a:ext cx="547393" cy="3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EE462E-D554-0645-9A9F-373155F55737}"/>
              </a:ext>
            </a:extLst>
          </p:cNvPr>
          <p:cNvGrpSpPr/>
          <p:nvPr/>
        </p:nvGrpSpPr>
        <p:grpSpPr>
          <a:xfrm>
            <a:off x="7927039" y="612075"/>
            <a:ext cx="3428732" cy="2756727"/>
            <a:chOff x="7927039" y="612075"/>
            <a:chExt cx="3428732" cy="275672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52ECCEB-8B85-CD48-8ECE-07B44C319CB5}"/>
                </a:ext>
              </a:extLst>
            </p:cNvPr>
            <p:cNvSpPr/>
            <p:nvPr/>
          </p:nvSpPr>
          <p:spPr>
            <a:xfrm>
              <a:off x="8816629" y="61207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2E42E68-48CF-4344-A7FC-ED11C361866D}"/>
                </a:ext>
              </a:extLst>
            </p:cNvPr>
            <p:cNvSpPr/>
            <p:nvPr/>
          </p:nvSpPr>
          <p:spPr>
            <a:xfrm>
              <a:off x="7927039" y="1242939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B3D8-F2B1-2A43-85ED-250FEC2BA679}"/>
                </a:ext>
              </a:extLst>
            </p:cNvPr>
            <p:cNvSpPr/>
            <p:nvPr/>
          </p:nvSpPr>
          <p:spPr>
            <a:xfrm>
              <a:off x="9577642" y="128207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30C069-2F98-EE4E-BB65-AB8D9FDF3C1D}"/>
                </a:ext>
              </a:extLst>
            </p:cNvPr>
            <p:cNvSpPr txBox="1"/>
            <p:nvPr/>
          </p:nvSpPr>
          <p:spPr>
            <a:xfrm>
              <a:off x="10126697" y="295762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156F6A-7E13-E74B-B16E-C8F24A63FB75}"/>
                </a:ext>
              </a:extLst>
            </p:cNvPr>
            <p:cNvSpPr txBox="1"/>
            <p:nvPr/>
          </p:nvSpPr>
          <p:spPr>
            <a:xfrm>
              <a:off x="11055689" y="299947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B85CC-D633-4842-8E91-8E26CE4E7D0D}"/>
                </a:ext>
              </a:extLst>
            </p:cNvPr>
            <p:cNvSpPr txBox="1"/>
            <p:nvPr/>
          </p:nvSpPr>
          <p:spPr>
            <a:xfrm>
              <a:off x="9217182" y="207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DA1E0-014A-5148-A942-FC81266D0224}"/>
                </a:ext>
              </a:extLst>
            </p:cNvPr>
            <p:cNvCxnSpPr>
              <a:cxnSpLocks/>
              <a:stCxn id="116" idx="3"/>
              <a:endCxn id="117" idx="7"/>
            </p:cNvCxnSpPr>
            <p:nvPr/>
          </p:nvCxnSpPr>
          <p:spPr>
            <a:xfrm flipH="1">
              <a:off x="8380813" y="1074924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15E0C4-9ADB-684B-9D53-A040D6198E9A}"/>
                </a:ext>
              </a:extLst>
            </p:cNvPr>
            <p:cNvCxnSpPr>
              <a:cxnSpLocks/>
              <a:stCxn id="119" idx="0"/>
              <a:endCxn id="128" idx="3"/>
            </p:cNvCxnSpPr>
            <p:nvPr/>
          </p:nvCxnSpPr>
          <p:spPr>
            <a:xfrm flipV="1">
              <a:off x="10270326" y="2487120"/>
              <a:ext cx="179786" cy="470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48897C-8EDD-5145-A2D6-CF967BD2E977}"/>
                </a:ext>
              </a:extLst>
            </p:cNvPr>
            <p:cNvCxnSpPr>
              <a:cxnSpLocks/>
              <a:stCxn id="116" idx="5"/>
              <a:endCxn id="118" idx="1"/>
            </p:cNvCxnSpPr>
            <p:nvPr/>
          </p:nvCxnSpPr>
          <p:spPr>
            <a:xfrm>
              <a:off x="9270403" y="1074924"/>
              <a:ext cx="385094" cy="2865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074AE2C-3672-B84C-9730-58379D02A167}"/>
                </a:ext>
              </a:extLst>
            </p:cNvPr>
            <p:cNvCxnSpPr>
              <a:cxnSpLocks/>
              <a:stCxn id="120" idx="0"/>
              <a:endCxn id="128" idx="5"/>
            </p:cNvCxnSpPr>
            <p:nvPr/>
          </p:nvCxnSpPr>
          <p:spPr>
            <a:xfrm flipH="1" flipV="1">
              <a:off x="10826031" y="2487120"/>
              <a:ext cx="379699" cy="5123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F4D17F-A49E-7D46-97BA-1A97E8E14723}"/>
                </a:ext>
              </a:extLst>
            </p:cNvPr>
            <p:cNvCxnSpPr>
              <a:cxnSpLocks/>
              <a:stCxn id="121" idx="0"/>
              <a:endCxn id="118" idx="3"/>
            </p:cNvCxnSpPr>
            <p:nvPr/>
          </p:nvCxnSpPr>
          <p:spPr>
            <a:xfrm flipV="1">
              <a:off x="9367223" y="1744919"/>
              <a:ext cx="288274" cy="330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35DDD3-8473-314B-9544-3E7D32B0CDAD}"/>
                </a:ext>
              </a:extLst>
            </p:cNvPr>
            <p:cNvCxnSpPr>
              <a:cxnSpLocks/>
              <a:stCxn id="128" idx="1"/>
              <a:endCxn id="118" idx="5"/>
            </p:cNvCxnSpPr>
            <p:nvPr/>
          </p:nvCxnSpPr>
          <p:spPr>
            <a:xfrm flipH="1" flipV="1">
              <a:off x="10031416" y="1744919"/>
              <a:ext cx="418696" cy="358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C01421-ABA2-C94B-8FCE-5A5BF909DF6A}"/>
                </a:ext>
              </a:extLst>
            </p:cNvPr>
            <p:cNvSpPr/>
            <p:nvPr/>
          </p:nvSpPr>
          <p:spPr>
            <a:xfrm>
              <a:off x="10372257" y="2024271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FF1EDE-70B1-EC43-B150-E89DCB6DEFDC}"/>
              </a:ext>
            </a:extLst>
          </p:cNvPr>
          <p:cNvCxnSpPr>
            <a:cxnSpLocks/>
          </p:cNvCxnSpPr>
          <p:nvPr/>
        </p:nvCxnSpPr>
        <p:spPr>
          <a:xfrm flipH="1">
            <a:off x="7647703" y="2623796"/>
            <a:ext cx="601792" cy="32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E868A0-660D-FB4F-B068-B7426DC77C80}"/>
              </a:ext>
            </a:extLst>
          </p:cNvPr>
          <p:cNvGrpSpPr/>
          <p:nvPr/>
        </p:nvGrpSpPr>
        <p:grpSpPr>
          <a:xfrm>
            <a:off x="1079464" y="798103"/>
            <a:ext cx="2800133" cy="2700632"/>
            <a:chOff x="7776397" y="3683461"/>
            <a:chExt cx="2800133" cy="2700632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17B204F-65F7-984C-B02D-B2D18B241683}"/>
                </a:ext>
              </a:extLst>
            </p:cNvPr>
            <p:cNvSpPr/>
            <p:nvPr/>
          </p:nvSpPr>
          <p:spPr>
            <a:xfrm>
              <a:off x="9398696" y="368346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EC8046-5CB6-434C-A06D-270F1F6556A8}"/>
                </a:ext>
              </a:extLst>
            </p:cNvPr>
            <p:cNvSpPr/>
            <p:nvPr/>
          </p:nvSpPr>
          <p:spPr>
            <a:xfrm>
              <a:off x="10044901" y="4335780"/>
              <a:ext cx="531629" cy="5422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13880-B2A1-334D-BD46-4F9494DDA2C5}"/>
                </a:ext>
              </a:extLst>
            </p:cNvPr>
            <p:cNvSpPr/>
            <p:nvPr/>
          </p:nvSpPr>
          <p:spPr>
            <a:xfrm>
              <a:off x="8752163" y="438971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FE594D-105D-7648-B284-846486AEC09A}"/>
                </a:ext>
              </a:extLst>
            </p:cNvPr>
            <p:cNvSpPr txBox="1"/>
            <p:nvPr/>
          </p:nvSpPr>
          <p:spPr>
            <a:xfrm>
              <a:off x="7776397" y="59918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83CBA1-C935-3E4C-B607-A746036BC130}"/>
                </a:ext>
              </a:extLst>
            </p:cNvPr>
            <p:cNvSpPr txBox="1"/>
            <p:nvPr/>
          </p:nvSpPr>
          <p:spPr>
            <a:xfrm>
              <a:off x="8577177" y="601476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4FCB0B-C3BD-354D-A655-548E576302E6}"/>
                </a:ext>
              </a:extLst>
            </p:cNvPr>
            <p:cNvSpPr txBox="1"/>
            <p:nvPr/>
          </p:nvSpPr>
          <p:spPr>
            <a:xfrm>
              <a:off x="9398696" y="52387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056B59-577C-AD41-AD73-0940B8EA97E2}"/>
                </a:ext>
              </a:extLst>
            </p:cNvPr>
            <p:cNvCxnSpPr>
              <a:cxnSpLocks/>
              <a:stCxn id="149" idx="3"/>
              <a:endCxn id="151" idx="7"/>
            </p:cNvCxnSpPr>
            <p:nvPr/>
          </p:nvCxnSpPr>
          <p:spPr>
            <a:xfrm flipH="1">
              <a:off x="9205937" y="4146310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A8CE703-E3B5-2849-834A-2D2BE2D35941}"/>
                </a:ext>
              </a:extLst>
            </p:cNvPr>
            <p:cNvCxnSpPr>
              <a:cxnSpLocks/>
              <a:stCxn id="152" idx="0"/>
              <a:endCxn id="161" idx="3"/>
            </p:cNvCxnSpPr>
            <p:nvPr/>
          </p:nvCxnSpPr>
          <p:spPr>
            <a:xfrm flipV="1">
              <a:off x="7926438" y="5564197"/>
              <a:ext cx="227896" cy="4276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554D4F9-5B25-ED46-B9D5-4548A4811C4D}"/>
                </a:ext>
              </a:extLst>
            </p:cNvPr>
            <p:cNvCxnSpPr>
              <a:cxnSpLocks/>
              <a:stCxn id="149" idx="5"/>
              <a:endCxn id="150" idx="1"/>
            </p:cNvCxnSpPr>
            <p:nvPr/>
          </p:nvCxnSpPr>
          <p:spPr>
            <a:xfrm>
              <a:off x="9852470" y="4146310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84D48C-8EA3-C145-A312-750BE2C424C8}"/>
                </a:ext>
              </a:extLst>
            </p:cNvPr>
            <p:cNvCxnSpPr>
              <a:cxnSpLocks/>
              <a:stCxn id="153" idx="0"/>
              <a:endCxn id="161" idx="5"/>
            </p:cNvCxnSpPr>
            <p:nvPr/>
          </p:nvCxnSpPr>
          <p:spPr>
            <a:xfrm flipH="1" flipV="1">
              <a:off x="8530253" y="5564197"/>
              <a:ext cx="196965" cy="4505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FB71A4-DE9A-084D-B105-939602C76293}"/>
                </a:ext>
              </a:extLst>
            </p:cNvPr>
            <p:cNvCxnSpPr>
              <a:cxnSpLocks/>
              <a:stCxn id="161" idx="7"/>
              <a:endCxn id="151" idx="3"/>
            </p:cNvCxnSpPr>
            <p:nvPr/>
          </p:nvCxnSpPr>
          <p:spPr>
            <a:xfrm flipV="1">
              <a:off x="8530253" y="4852567"/>
              <a:ext cx="299765" cy="3281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95AA10B-2607-164A-AEB9-98E64F04B726}"/>
                </a:ext>
              </a:extLst>
            </p:cNvPr>
            <p:cNvCxnSpPr>
              <a:cxnSpLocks/>
              <a:stCxn id="154" idx="0"/>
              <a:endCxn id="151" idx="5"/>
            </p:cNvCxnSpPr>
            <p:nvPr/>
          </p:nvCxnSpPr>
          <p:spPr>
            <a:xfrm flipH="1" flipV="1">
              <a:off x="9205937" y="4852567"/>
              <a:ext cx="336388" cy="386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C36620-88A5-2246-8137-B7190B9B1FA9}"/>
                </a:ext>
              </a:extLst>
            </p:cNvPr>
            <p:cNvSpPr/>
            <p:nvPr/>
          </p:nvSpPr>
          <p:spPr>
            <a:xfrm>
              <a:off x="8076479" y="510134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E67C38-6B25-7143-8F0A-62309C93E881}"/>
              </a:ext>
            </a:extLst>
          </p:cNvPr>
          <p:cNvCxnSpPr>
            <a:cxnSpLocks/>
          </p:cNvCxnSpPr>
          <p:nvPr/>
        </p:nvCxnSpPr>
        <p:spPr>
          <a:xfrm flipH="1" flipV="1">
            <a:off x="7779429" y="4126538"/>
            <a:ext cx="529180" cy="35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5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86869-8916-224C-AEAA-9377D35BC300}"/>
              </a:ext>
            </a:extLst>
          </p:cNvPr>
          <p:cNvGrpSpPr/>
          <p:nvPr/>
        </p:nvGrpSpPr>
        <p:grpSpPr>
          <a:xfrm>
            <a:off x="4495263" y="2371061"/>
            <a:ext cx="3130474" cy="1940143"/>
            <a:chOff x="4495263" y="2371061"/>
            <a:chExt cx="3130474" cy="19401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95E4E1-ACCB-104F-B55A-2FC12803335B}"/>
                </a:ext>
              </a:extLst>
            </p:cNvPr>
            <p:cNvSpPr/>
            <p:nvPr/>
          </p:nvSpPr>
          <p:spPr>
            <a:xfrm>
              <a:off x="5667152" y="23710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FB2B2-E1B7-A247-8A36-31D90451A0B4}"/>
                </a:ext>
              </a:extLst>
            </p:cNvPr>
            <p:cNvSpPr/>
            <p:nvPr/>
          </p:nvSpPr>
          <p:spPr>
            <a:xfrm>
              <a:off x="4777562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0496C0-1CE0-974D-9494-8BF09FD33E5E}"/>
                </a:ext>
              </a:extLst>
            </p:cNvPr>
            <p:cNvSpPr/>
            <p:nvPr/>
          </p:nvSpPr>
          <p:spPr>
            <a:xfrm>
              <a:off x="6680789" y="300192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9F8456-3C86-6A47-9E56-0589891988A8}"/>
                </a:ext>
              </a:extLst>
            </p:cNvPr>
            <p:cNvSpPr txBox="1"/>
            <p:nvPr/>
          </p:nvSpPr>
          <p:spPr>
            <a:xfrm>
              <a:off x="4495263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B135D8-47D6-4040-8A27-37D3D7AD1910}"/>
                </a:ext>
              </a:extLst>
            </p:cNvPr>
            <p:cNvSpPr txBox="1"/>
            <p:nvPr/>
          </p:nvSpPr>
          <p:spPr>
            <a:xfrm>
              <a:off x="5362353" y="394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03C28-F0D5-864D-A888-B22BC1798965}"/>
                </a:ext>
              </a:extLst>
            </p:cNvPr>
            <p:cNvSpPr txBox="1"/>
            <p:nvPr/>
          </p:nvSpPr>
          <p:spPr>
            <a:xfrm>
              <a:off x="6393531" y="390997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BC14F-0B41-8041-B1B2-C6286C9C9069}"/>
                </a:ext>
              </a:extLst>
            </p:cNvPr>
            <p:cNvSpPr txBox="1"/>
            <p:nvPr/>
          </p:nvSpPr>
          <p:spPr>
            <a:xfrm>
              <a:off x="7325655" y="39021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AA416-41F0-6E44-A507-C8267CA503A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231336" y="2833910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67A533-176E-C14F-BA36-D00315106507}"/>
                </a:ext>
              </a:extLst>
            </p:cNvPr>
            <p:cNvCxnSpPr>
              <a:cxnSpLocks/>
              <a:stCxn id="9" idx="0"/>
              <a:endCxn id="5" idx="5"/>
            </p:cNvCxnSpPr>
            <p:nvPr/>
          </p:nvCxnSpPr>
          <p:spPr>
            <a:xfrm flipH="1" flipV="1">
              <a:off x="5231336" y="3464774"/>
              <a:ext cx="281058" cy="4770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606350-F07D-514D-B265-202FAB0549BC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6120926" y="2833910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FE9A-381E-DF45-8259-0A70839652CC}"/>
                </a:ext>
              </a:extLst>
            </p:cNvPr>
            <p:cNvCxnSpPr>
              <a:cxnSpLocks/>
              <a:stCxn id="8" idx="0"/>
              <a:endCxn id="5" idx="3"/>
            </p:cNvCxnSpPr>
            <p:nvPr/>
          </p:nvCxnSpPr>
          <p:spPr>
            <a:xfrm flipV="1">
              <a:off x="4645304" y="3464774"/>
              <a:ext cx="21011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D3E167-6336-D044-94F4-EE3736F4AD62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6537160" y="3464774"/>
              <a:ext cx="221484" cy="4452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0E8DDD-AA85-F848-8451-69E593778EBE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7134563" y="3464774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76C64B-9534-904C-BDF1-4B79F6A55BC0}"/>
              </a:ext>
            </a:extLst>
          </p:cNvPr>
          <p:cNvGrpSpPr/>
          <p:nvPr/>
        </p:nvGrpSpPr>
        <p:grpSpPr>
          <a:xfrm>
            <a:off x="775773" y="578514"/>
            <a:ext cx="2848175" cy="2660980"/>
            <a:chOff x="1014566" y="620233"/>
            <a:chExt cx="2848175" cy="26609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904156" y="62023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1014566" y="1251097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075B1D-A502-2846-8981-EF8B897078E7}"/>
                </a:ext>
              </a:extLst>
            </p:cNvPr>
            <p:cNvSpPr/>
            <p:nvPr/>
          </p:nvSpPr>
          <p:spPr>
            <a:xfrm>
              <a:off x="2917793" y="1251097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1DDE80-2E0B-7649-B475-51232625F032}"/>
                </a:ext>
              </a:extLst>
            </p:cNvPr>
            <p:cNvSpPr txBox="1"/>
            <p:nvPr/>
          </p:nvSpPr>
          <p:spPr>
            <a:xfrm>
              <a:off x="2273037" y="29118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3ECDBD-CD93-7C4D-A80F-BF2319FBAB5E}"/>
                </a:ext>
              </a:extLst>
            </p:cNvPr>
            <p:cNvSpPr txBox="1"/>
            <p:nvPr/>
          </p:nvSpPr>
          <p:spPr>
            <a:xfrm>
              <a:off x="2968620" y="291188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FAFA4-7FC7-1E40-831E-F30E0B77CE69}"/>
                </a:ext>
              </a:extLst>
            </p:cNvPr>
            <p:cNvSpPr txBox="1"/>
            <p:nvPr/>
          </p:nvSpPr>
          <p:spPr>
            <a:xfrm>
              <a:off x="3562659" y="21513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468340" y="1083082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38" idx="0"/>
              <a:endCxn id="52" idx="3"/>
            </p:cNvCxnSpPr>
            <p:nvPr/>
          </p:nvCxnSpPr>
          <p:spPr>
            <a:xfrm flipV="1">
              <a:off x="2423078" y="2504632"/>
              <a:ext cx="169623" cy="407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2357930" y="1083082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39" idx="0"/>
              <a:endCxn id="52" idx="5"/>
            </p:cNvCxnSpPr>
            <p:nvPr/>
          </p:nvCxnSpPr>
          <p:spPr>
            <a:xfrm flipH="1" flipV="1">
              <a:off x="2968620" y="2504632"/>
              <a:ext cx="150041" cy="4072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AF9D02-08D1-6C42-A3A3-67BAF9D7BF18}"/>
                </a:ext>
              </a:extLst>
            </p:cNvPr>
            <p:cNvCxnSpPr>
              <a:cxnSpLocks/>
              <a:stCxn id="52" idx="0"/>
              <a:endCxn id="36" idx="3"/>
            </p:cNvCxnSpPr>
            <p:nvPr/>
          </p:nvCxnSpPr>
          <p:spPr>
            <a:xfrm flipV="1">
              <a:off x="2780661" y="1713946"/>
              <a:ext cx="214987" cy="3278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3C2C6A-7A9D-B745-B596-DD3E1B327CE8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3371567" y="1713946"/>
              <a:ext cx="341133" cy="4373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14846" y="2041783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3618796" y="2751003"/>
            <a:ext cx="526746" cy="2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521794-36CE-D34E-BAB0-BA0B3D90F56B}"/>
              </a:ext>
            </a:extLst>
          </p:cNvPr>
          <p:cNvGrpSpPr/>
          <p:nvPr/>
        </p:nvGrpSpPr>
        <p:grpSpPr>
          <a:xfrm>
            <a:off x="674649" y="3902149"/>
            <a:ext cx="2171417" cy="2650609"/>
            <a:chOff x="667516" y="4040073"/>
            <a:chExt cx="2171417" cy="265060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BE1311-39BC-8746-BDD0-6A4D53A76DF4}"/>
                </a:ext>
              </a:extLst>
            </p:cNvPr>
            <p:cNvSpPr/>
            <p:nvPr/>
          </p:nvSpPr>
          <p:spPr>
            <a:xfrm>
              <a:off x="1661099" y="4040073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92C10D-4D89-2A45-9B39-380B69A74641}"/>
                </a:ext>
              </a:extLst>
            </p:cNvPr>
            <p:cNvSpPr/>
            <p:nvPr/>
          </p:nvSpPr>
          <p:spPr>
            <a:xfrm>
              <a:off x="2307304" y="4692392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88BC45-33FB-4B49-A76F-58D9DA07EB77}"/>
                </a:ext>
              </a:extLst>
            </p:cNvPr>
            <p:cNvSpPr/>
            <p:nvPr/>
          </p:nvSpPr>
          <p:spPr>
            <a:xfrm>
              <a:off x="1014566" y="474633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9107F-F86F-C245-AED4-D47DB85489F9}"/>
                </a:ext>
              </a:extLst>
            </p:cNvPr>
            <p:cNvSpPr txBox="1"/>
            <p:nvPr/>
          </p:nvSpPr>
          <p:spPr>
            <a:xfrm>
              <a:off x="1263589" y="63072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51A735-6D50-784D-86D9-DDB231F9A094}"/>
                </a:ext>
              </a:extLst>
            </p:cNvPr>
            <p:cNvSpPr txBox="1"/>
            <p:nvPr/>
          </p:nvSpPr>
          <p:spPr>
            <a:xfrm>
              <a:off x="2114873" y="632135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82894B-89E0-EC45-A744-46C959FEE397}"/>
                </a:ext>
              </a:extLst>
            </p:cNvPr>
            <p:cNvSpPr txBox="1"/>
            <p:nvPr/>
          </p:nvSpPr>
          <p:spPr>
            <a:xfrm>
              <a:off x="667516" y="55440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53EA20-43D5-1846-8B8D-C3754CC70F86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1468340" y="4502922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CA540-A104-C449-BC13-2CDEBC8EF3FA}"/>
                </a:ext>
              </a:extLst>
            </p:cNvPr>
            <p:cNvCxnSpPr>
              <a:cxnSpLocks/>
              <a:stCxn id="74" idx="0"/>
              <a:endCxn id="83" idx="3"/>
            </p:cNvCxnSpPr>
            <p:nvPr/>
          </p:nvCxnSpPr>
          <p:spPr>
            <a:xfrm flipV="1">
              <a:off x="1413630" y="5907645"/>
              <a:ext cx="196936" cy="399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DE04A3-E5BD-0746-9A7F-51D8B8E91EC6}"/>
                </a:ext>
              </a:extLst>
            </p:cNvPr>
            <p:cNvCxnSpPr>
              <a:cxnSpLocks/>
              <a:stCxn id="71" idx="5"/>
              <a:endCxn id="72" idx="1"/>
            </p:cNvCxnSpPr>
            <p:nvPr/>
          </p:nvCxnSpPr>
          <p:spPr>
            <a:xfrm>
              <a:off x="2114873" y="4502922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B87449-3824-2242-A2EE-938837E21738}"/>
                </a:ext>
              </a:extLst>
            </p:cNvPr>
            <p:cNvCxnSpPr>
              <a:cxnSpLocks/>
              <a:stCxn id="75" idx="0"/>
              <a:endCxn id="83" idx="5"/>
            </p:cNvCxnSpPr>
            <p:nvPr/>
          </p:nvCxnSpPr>
          <p:spPr>
            <a:xfrm flipH="1" flipV="1">
              <a:off x="1986485" y="5907645"/>
              <a:ext cx="278429" cy="4137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79A428-D6A3-8143-9FDC-F39217563E2E}"/>
                </a:ext>
              </a:extLst>
            </p:cNvPr>
            <p:cNvCxnSpPr>
              <a:cxnSpLocks/>
              <a:stCxn id="76" idx="0"/>
              <a:endCxn id="73" idx="3"/>
            </p:cNvCxnSpPr>
            <p:nvPr/>
          </p:nvCxnSpPr>
          <p:spPr>
            <a:xfrm flipV="1">
              <a:off x="817557" y="5209179"/>
              <a:ext cx="274864" cy="3348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2122EB-AF27-0341-8E01-61309B22CCBC}"/>
                </a:ext>
              </a:extLst>
            </p:cNvPr>
            <p:cNvCxnSpPr>
              <a:cxnSpLocks/>
              <a:stCxn id="83" idx="0"/>
              <a:endCxn id="73" idx="5"/>
            </p:cNvCxnSpPr>
            <p:nvPr/>
          </p:nvCxnSpPr>
          <p:spPr>
            <a:xfrm flipH="1" flipV="1">
              <a:off x="1468340" y="5209179"/>
              <a:ext cx="330186" cy="235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EC26AE0-2932-D441-847A-259DA9E1A6B1}"/>
                </a:ext>
              </a:extLst>
            </p:cNvPr>
            <p:cNvSpPr/>
            <p:nvPr/>
          </p:nvSpPr>
          <p:spPr>
            <a:xfrm>
              <a:off x="1532711" y="5444796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 flipV="1">
            <a:off x="3562550" y="4094642"/>
            <a:ext cx="547393" cy="34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EE462E-D554-0645-9A9F-373155F55737}"/>
              </a:ext>
            </a:extLst>
          </p:cNvPr>
          <p:cNvGrpSpPr/>
          <p:nvPr/>
        </p:nvGrpSpPr>
        <p:grpSpPr>
          <a:xfrm>
            <a:off x="7927039" y="612075"/>
            <a:ext cx="3428732" cy="2756727"/>
            <a:chOff x="7927039" y="612075"/>
            <a:chExt cx="3428732" cy="275672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52ECCEB-8B85-CD48-8ECE-07B44C319CB5}"/>
                </a:ext>
              </a:extLst>
            </p:cNvPr>
            <p:cNvSpPr/>
            <p:nvPr/>
          </p:nvSpPr>
          <p:spPr>
            <a:xfrm>
              <a:off x="8816629" y="612075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2E42E68-48CF-4344-A7FC-ED11C361866D}"/>
                </a:ext>
              </a:extLst>
            </p:cNvPr>
            <p:cNvSpPr/>
            <p:nvPr/>
          </p:nvSpPr>
          <p:spPr>
            <a:xfrm>
              <a:off x="7927039" y="1242939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B3D8-F2B1-2A43-85ED-250FEC2BA679}"/>
                </a:ext>
              </a:extLst>
            </p:cNvPr>
            <p:cNvSpPr/>
            <p:nvPr/>
          </p:nvSpPr>
          <p:spPr>
            <a:xfrm>
              <a:off x="9830266" y="1242939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30C069-2F98-EE4E-BB65-AB8D9FDF3C1D}"/>
                </a:ext>
              </a:extLst>
            </p:cNvPr>
            <p:cNvSpPr txBox="1"/>
            <p:nvPr/>
          </p:nvSpPr>
          <p:spPr>
            <a:xfrm>
              <a:off x="10126697" y="295762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156F6A-7E13-E74B-B16E-C8F24A63FB75}"/>
                </a:ext>
              </a:extLst>
            </p:cNvPr>
            <p:cNvSpPr txBox="1"/>
            <p:nvPr/>
          </p:nvSpPr>
          <p:spPr>
            <a:xfrm>
              <a:off x="11055689" y="299947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B85CC-D633-4842-8E91-8E26CE4E7D0D}"/>
                </a:ext>
              </a:extLst>
            </p:cNvPr>
            <p:cNvSpPr txBox="1"/>
            <p:nvPr/>
          </p:nvSpPr>
          <p:spPr>
            <a:xfrm>
              <a:off x="9348258" y="21293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DA1E0-014A-5148-A942-FC81266D0224}"/>
                </a:ext>
              </a:extLst>
            </p:cNvPr>
            <p:cNvCxnSpPr>
              <a:cxnSpLocks/>
              <a:stCxn id="116" idx="3"/>
              <a:endCxn id="117" idx="7"/>
            </p:cNvCxnSpPr>
            <p:nvPr/>
          </p:nvCxnSpPr>
          <p:spPr>
            <a:xfrm flipH="1">
              <a:off x="8380813" y="1074924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15E0C4-9ADB-684B-9D53-A040D6198E9A}"/>
                </a:ext>
              </a:extLst>
            </p:cNvPr>
            <p:cNvCxnSpPr>
              <a:cxnSpLocks/>
              <a:stCxn id="119" idx="0"/>
              <a:endCxn id="128" idx="3"/>
            </p:cNvCxnSpPr>
            <p:nvPr/>
          </p:nvCxnSpPr>
          <p:spPr>
            <a:xfrm flipV="1">
              <a:off x="10270326" y="2544384"/>
              <a:ext cx="221484" cy="413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48897C-8EDD-5145-A2D6-CF967BD2E977}"/>
                </a:ext>
              </a:extLst>
            </p:cNvPr>
            <p:cNvCxnSpPr>
              <a:cxnSpLocks/>
              <a:stCxn id="116" idx="5"/>
              <a:endCxn id="118" idx="1"/>
            </p:cNvCxnSpPr>
            <p:nvPr/>
          </p:nvCxnSpPr>
          <p:spPr>
            <a:xfrm>
              <a:off x="9270403" y="1074924"/>
              <a:ext cx="637718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074AE2C-3672-B84C-9730-58379D02A167}"/>
                </a:ext>
              </a:extLst>
            </p:cNvPr>
            <p:cNvCxnSpPr>
              <a:cxnSpLocks/>
              <a:stCxn id="120" idx="0"/>
              <a:endCxn id="128" idx="5"/>
            </p:cNvCxnSpPr>
            <p:nvPr/>
          </p:nvCxnSpPr>
          <p:spPr>
            <a:xfrm flipH="1" flipV="1">
              <a:off x="10867729" y="2544384"/>
              <a:ext cx="338001" cy="4550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2F4D17F-A49E-7D46-97BA-1A97E8E14723}"/>
                </a:ext>
              </a:extLst>
            </p:cNvPr>
            <p:cNvCxnSpPr>
              <a:cxnSpLocks/>
              <a:stCxn id="121" idx="0"/>
              <a:endCxn id="118" idx="3"/>
            </p:cNvCxnSpPr>
            <p:nvPr/>
          </p:nvCxnSpPr>
          <p:spPr>
            <a:xfrm flipV="1">
              <a:off x="9498299" y="1705788"/>
              <a:ext cx="409822" cy="423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35DDD3-8473-314B-9544-3E7D32B0CDAD}"/>
                </a:ext>
              </a:extLst>
            </p:cNvPr>
            <p:cNvCxnSpPr>
              <a:cxnSpLocks/>
              <a:stCxn id="128" idx="0"/>
              <a:endCxn id="118" idx="5"/>
            </p:cNvCxnSpPr>
            <p:nvPr/>
          </p:nvCxnSpPr>
          <p:spPr>
            <a:xfrm flipH="1" flipV="1">
              <a:off x="10284040" y="1705788"/>
              <a:ext cx="395730" cy="375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C01421-ABA2-C94B-8FCE-5A5BF909DF6A}"/>
                </a:ext>
              </a:extLst>
            </p:cNvPr>
            <p:cNvSpPr/>
            <p:nvPr/>
          </p:nvSpPr>
          <p:spPr>
            <a:xfrm>
              <a:off x="10413955" y="2081535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FF1EDE-70B1-EC43-B150-E89DCB6DEFDC}"/>
              </a:ext>
            </a:extLst>
          </p:cNvPr>
          <p:cNvCxnSpPr>
            <a:cxnSpLocks/>
          </p:cNvCxnSpPr>
          <p:nvPr/>
        </p:nvCxnSpPr>
        <p:spPr>
          <a:xfrm flipH="1">
            <a:off x="7647703" y="2623796"/>
            <a:ext cx="601792" cy="32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E868A0-660D-FB4F-B068-B7426DC77C80}"/>
              </a:ext>
            </a:extLst>
          </p:cNvPr>
          <p:cNvGrpSpPr/>
          <p:nvPr/>
        </p:nvGrpSpPr>
        <p:grpSpPr>
          <a:xfrm>
            <a:off x="8143583" y="3699502"/>
            <a:ext cx="2683759" cy="2699877"/>
            <a:chOff x="7892771" y="3683461"/>
            <a:chExt cx="2683759" cy="2699877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17B204F-65F7-984C-B02D-B2D18B241683}"/>
                </a:ext>
              </a:extLst>
            </p:cNvPr>
            <p:cNvSpPr/>
            <p:nvPr/>
          </p:nvSpPr>
          <p:spPr>
            <a:xfrm>
              <a:off x="9398696" y="3683461"/>
              <a:ext cx="531629" cy="542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EC8046-5CB6-434C-A06D-270F1F6556A8}"/>
                </a:ext>
              </a:extLst>
            </p:cNvPr>
            <p:cNvSpPr/>
            <p:nvPr/>
          </p:nvSpPr>
          <p:spPr>
            <a:xfrm>
              <a:off x="10044901" y="433578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13880-B2A1-334D-BD46-4F9494DDA2C5}"/>
                </a:ext>
              </a:extLst>
            </p:cNvPr>
            <p:cNvSpPr/>
            <p:nvPr/>
          </p:nvSpPr>
          <p:spPr>
            <a:xfrm>
              <a:off x="8752163" y="4389718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5FE594D-105D-7648-B284-846486AEC09A}"/>
                </a:ext>
              </a:extLst>
            </p:cNvPr>
            <p:cNvSpPr txBox="1"/>
            <p:nvPr/>
          </p:nvSpPr>
          <p:spPr>
            <a:xfrm>
              <a:off x="7892771" y="59987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83CBA1-C935-3E4C-B607-A746036BC130}"/>
                </a:ext>
              </a:extLst>
            </p:cNvPr>
            <p:cNvSpPr txBox="1"/>
            <p:nvPr/>
          </p:nvSpPr>
          <p:spPr>
            <a:xfrm>
              <a:off x="8497604" y="601400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4FCB0B-C3BD-354D-A655-548E576302E6}"/>
                </a:ext>
              </a:extLst>
            </p:cNvPr>
            <p:cNvSpPr txBox="1"/>
            <p:nvPr/>
          </p:nvSpPr>
          <p:spPr>
            <a:xfrm>
              <a:off x="9398696" y="52387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056B59-577C-AD41-AD73-0940B8EA97E2}"/>
                </a:ext>
              </a:extLst>
            </p:cNvPr>
            <p:cNvCxnSpPr>
              <a:cxnSpLocks/>
              <a:stCxn id="149" idx="3"/>
              <a:endCxn id="151" idx="7"/>
            </p:cNvCxnSpPr>
            <p:nvPr/>
          </p:nvCxnSpPr>
          <p:spPr>
            <a:xfrm flipH="1">
              <a:off x="9205937" y="4146310"/>
              <a:ext cx="270614" cy="322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A8CE703-E3B5-2849-834A-2D2BE2D35941}"/>
                </a:ext>
              </a:extLst>
            </p:cNvPr>
            <p:cNvCxnSpPr>
              <a:cxnSpLocks/>
              <a:stCxn id="152" idx="0"/>
              <a:endCxn id="161" idx="3"/>
            </p:cNvCxnSpPr>
            <p:nvPr/>
          </p:nvCxnSpPr>
          <p:spPr>
            <a:xfrm flipV="1">
              <a:off x="8042812" y="5564197"/>
              <a:ext cx="111522" cy="4345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554D4F9-5B25-ED46-B9D5-4548A4811C4D}"/>
                </a:ext>
              </a:extLst>
            </p:cNvPr>
            <p:cNvCxnSpPr>
              <a:cxnSpLocks/>
              <a:stCxn id="149" idx="5"/>
              <a:endCxn id="150" idx="1"/>
            </p:cNvCxnSpPr>
            <p:nvPr/>
          </p:nvCxnSpPr>
          <p:spPr>
            <a:xfrm>
              <a:off x="9852470" y="4146310"/>
              <a:ext cx="270286" cy="268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184D48C-8EA3-C145-A312-750BE2C424C8}"/>
                </a:ext>
              </a:extLst>
            </p:cNvPr>
            <p:cNvCxnSpPr>
              <a:cxnSpLocks/>
              <a:stCxn id="153" idx="0"/>
              <a:endCxn id="161" idx="5"/>
            </p:cNvCxnSpPr>
            <p:nvPr/>
          </p:nvCxnSpPr>
          <p:spPr>
            <a:xfrm flipH="1" flipV="1">
              <a:off x="8530253" y="5564197"/>
              <a:ext cx="117392" cy="4498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FB71A4-DE9A-084D-B105-939602C76293}"/>
                </a:ext>
              </a:extLst>
            </p:cNvPr>
            <p:cNvCxnSpPr>
              <a:cxnSpLocks/>
              <a:stCxn id="161" idx="7"/>
              <a:endCxn id="151" idx="3"/>
            </p:cNvCxnSpPr>
            <p:nvPr/>
          </p:nvCxnSpPr>
          <p:spPr>
            <a:xfrm flipV="1">
              <a:off x="8530253" y="4852567"/>
              <a:ext cx="299765" cy="3281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95AA10B-2607-164A-AEB9-98E64F04B726}"/>
                </a:ext>
              </a:extLst>
            </p:cNvPr>
            <p:cNvCxnSpPr>
              <a:cxnSpLocks/>
              <a:stCxn id="154" idx="0"/>
              <a:endCxn id="151" idx="5"/>
            </p:cNvCxnSpPr>
            <p:nvPr/>
          </p:nvCxnSpPr>
          <p:spPr>
            <a:xfrm flipH="1" flipV="1">
              <a:off x="9205937" y="4852567"/>
              <a:ext cx="336388" cy="386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FC36620-88A5-2246-8137-B7190B9B1FA9}"/>
                </a:ext>
              </a:extLst>
            </p:cNvPr>
            <p:cNvSpPr/>
            <p:nvPr/>
          </p:nvSpPr>
          <p:spPr>
            <a:xfrm>
              <a:off x="8076479" y="5101348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E67C38-6B25-7143-8F0A-62309C93E881}"/>
              </a:ext>
            </a:extLst>
          </p:cNvPr>
          <p:cNvCxnSpPr>
            <a:cxnSpLocks/>
          </p:cNvCxnSpPr>
          <p:nvPr/>
        </p:nvCxnSpPr>
        <p:spPr>
          <a:xfrm flipH="1" flipV="1">
            <a:off x="7779429" y="4126538"/>
            <a:ext cx="529180" cy="35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FF87D7-DF6D-9B40-B439-ED233F74E7E5}"/>
              </a:ext>
            </a:extLst>
          </p:cNvPr>
          <p:cNvCxnSpPr>
            <a:cxnSpLocks/>
          </p:cNvCxnSpPr>
          <p:nvPr/>
        </p:nvCxnSpPr>
        <p:spPr>
          <a:xfrm>
            <a:off x="4274742" y="1488088"/>
            <a:ext cx="7331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D1CA3A-3541-9448-8C70-15CD5B6068E1}"/>
              </a:ext>
            </a:extLst>
          </p:cNvPr>
          <p:cNvCxnSpPr>
            <a:cxnSpLocks/>
          </p:cNvCxnSpPr>
          <p:nvPr/>
        </p:nvCxnSpPr>
        <p:spPr>
          <a:xfrm>
            <a:off x="4220487" y="4451609"/>
            <a:ext cx="773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FDFCCA-189F-7146-B698-7C3A87A859B1}"/>
              </a:ext>
            </a:extLst>
          </p:cNvPr>
          <p:cNvGrpSpPr/>
          <p:nvPr/>
        </p:nvGrpSpPr>
        <p:grpSpPr>
          <a:xfrm>
            <a:off x="775773" y="578514"/>
            <a:ext cx="2776736" cy="2086919"/>
            <a:chOff x="775773" y="578514"/>
            <a:chExt cx="2776736" cy="20869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41FAFA-11FB-4242-86B1-FBB16A82BB7B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BEF67F-0AB2-2A4A-8DD4-B421D05789F3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418E09-8CE4-B340-8B57-57246748D8D9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60389F-3295-564A-A95C-547A9FDBFD84}"/>
                </a:ext>
              </a:extLst>
            </p:cNvPr>
            <p:cNvCxnSpPr>
              <a:cxnSpLocks/>
              <a:stCxn id="85" idx="0"/>
              <a:endCxn id="52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7CFE58-68D1-BB41-B229-D893A48D606F}"/>
                </a:ext>
              </a:extLst>
            </p:cNvPr>
            <p:cNvCxnSpPr>
              <a:cxnSpLocks/>
              <a:stCxn id="34" idx="5"/>
              <a:endCxn id="52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3D039F-BC2F-B248-9B63-5C25E151FF78}"/>
                </a:ext>
              </a:extLst>
            </p:cNvPr>
            <p:cNvCxnSpPr>
              <a:cxnSpLocks/>
              <a:stCxn id="86" idx="0"/>
              <a:endCxn id="52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3AEB0F-7615-F64F-B8B1-EF9BE21609A9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2D8F755-5BC9-1147-9477-2B67C9E3A5BD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F6229D4-D67C-1F47-8416-F730DEB2DEA1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979CB8-A2CD-4947-9651-C6148781511F}"/>
              </a:ext>
            </a:extLst>
          </p:cNvPr>
          <p:cNvGrpSpPr/>
          <p:nvPr/>
        </p:nvGrpSpPr>
        <p:grpSpPr>
          <a:xfrm>
            <a:off x="5462818" y="578514"/>
            <a:ext cx="2322838" cy="2028252"/>
            <a:chOff x="5462818" y="578514"/>
            <a:chExt cx="2322838" cy="20282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DB9BA8-5DAB-FF4B-9C8B-ABB94433A5EE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9607655-D4C0-3E4B-B3C6-F6073EF286E6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6EAF2F-A834-7044-8C67-BC8A40554829}"/>
                </a:ext>
              </a:extLst>
            </p:cNvPr>
            <p:cNvCxnSpPr>
              <a:cxnSpLocks/>
              <a:stCxn id="93" idx="3"/>
              <a:endCxn id="99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27B84DF-4B1B-2B43-90AA-602738452A1A}"/>
                </a:ext>
              </a:extLst>
            </p:cNvPr>
            <p:cNvCxnSpPr>
              <a:cxnSpLocks/>
              <a:stCxn id="94" idx="0"/>
              <a:endCxn id="99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A88F847-2581-7847-B4D1-7DCF849CB5BD}"/>
                </a:ext>
              </a:extLst>
            </p:cNvPr>
            <p:cNvCxnSpPr>
              <a:cxnSpLocks/>
              <a:stCxn id="93" idx="5"/>
              <a:endCxn id="101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4B3E6F0-52C5-6842-AE76-D35B2252D828}"/>
                </a:ext>
              </a:extLst>
            </p:cNvPr>
            <p:cNvCxnSpPr>
              <a:cxnSpLocks/>
              <a:stCxn id="100" idx="0"/>
              <a:endCxn id="99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297BA17-EC8A-9849-8851-096C135B1F54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127A25E-2D92-4646-924B-19F86B2C6829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557CB5-FE35-384C-9E63-AEDF30F82252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0797AA-7932-6C43-A535-BF4317DB933A}"/>
              </a:ext>
            </a:extLst>
          </p:cNvPr>
          <p:cNvGrpSpPr/>
          <p:nvPr/>
        </p:nvGrpSpPr>
        <p:grpSpPr>
          <a:xfrm>
            <a:off x="1055415" y="3455837"/>
            <a:ext cx="2322838" cy="2028252"/>
            <a:chOff x="5462818" y="578514"/>
            <a:chExt cx="2322838" cy="20282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5D9A3A3-3F74-A341-B4A9-A7A9F23C527D}"/>
                </a:ext>
              </a:extLst>
            </p:cNvPr>
            <p:cNvSpPr/>
            <p:nvPr/>
          </p:nvSpPr>
          <p:spPr>
            <a:xfrm>
              <a:off x="6511466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0B8AFC-45F1-2645-BFDC-8EE037EF0F4F}"/>
                </a:ext>
              </a:extLst>
            </p:cNvPr>
            <p:cNvSpPr/>
            <p:nvPr/>
          </p:nvSpPr>
          <p:spPr>
            <a:xfrm>
              <a:off x="5462818" y="2046472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EDA364-B325-3546-85F5-D221317F7499}"/>
                </a:ext>
              </a:extLst>
            </p:cNvPr>
            <p:cNvCxnSpPr>
              <a:cxnSpLocks/>
              <a:stCxn id="115" idx="3"/>
              <a:endCxn id="134" idx="7"/>
            </p:cNvCxnSpPr>
            <p:nvPr/>
          </p:nvCxnSpPr>
          <p:spPr>
            <a:xfrm flipH="1">
              <a:off x="6351416" y="1041363"/>
              <a:ext cx="237905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725920-D2C1-2C49-B67C-99F0162643D7}"/>
                </a:ext>
              </a:extLst>
            </p:cNvPr>
            <p:cNvCxnSpPr>
              <a:cxnSpLocks/>
              <a:stCxn id="129" idx="0"/>
              <a:endCxn id="134" idx="3"/>
            </p:cNvCxnSpPr>
            <p:nvPr/>
          </p:nvCxnSpPr>
          <p:spPr>
            <a:xfrm flipV="1">
              <a:off x="5728633" y="1751639"/>
              <a:ext cx="246864" cy="294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BEF1E5-FFB4-4441-8691-986427E6EE2D}"/>
                </a:ext>
              </a:extLst>
            </p:cNvPr>
            <p:cNvCxnSpPr>
              <a:cxnSpLocks/>
              <a:stCxn id="115" idx="5"/>
              <a:endCxn id="136" idx="1"/>
            </p:cNvCxnSpPr>
            <p:nvPr/>
          </p:nvCxnSpPr>
          <p:spPr>
            <a:xfrm>
              <a:off x="6965240" y="1041363"/>
              <a:ext cx="366642" cy="3268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1E0CDB-6DAA-3D40-9C58-DD797CAEAC98}"/>
                </a:ext>
              </a:extLst>
            </p:cNvPr>
            <p:cNvCxnSpPr>
              <a:cxnSpLocks/>
              <a:stCxn id="135" idx="0"/>
              <a:endCxn id="134" idx="5"/>
            </p:cNvCxnSpPr>
            <p:nvPr/>
          </p:nvCxnSpPr>
          <p:spPr>
            <a:xfrm flipH="1" flipV="1">
              <a:off x="6351416" y="1751639"/>
              <a:ext cx="237905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2D9A3C-16D5-6B40-9CB8-5E4A41378589}"/>
                </a:ext>
              </a:extLst>
            </p:cNvPr>
            <p:cNvSpPr/>
            <p:nvPr/>
          </p:nvSpPr>
          <p:spPr>
            <a:xfrm>
              <a:off x="5897642" y="1288790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02954FB-1F99-6841-ADF3-879E06717502}"/>
                </a:ext>
              </a:extLst>
            </p:cNvPr>
            <p:cNvSpPr/>
            <p:nvPr/>
          </p:nvSpPr>
          <p:spPr>
            <a:xfrm>
              <a:off x="6323506" y="2064505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2C77E9-68B0-524F-AEFE-9FF974CA9DDB}"/>
                </a:ext>
              </a:extLst>
            </p:cNvPr>
            <p:cNvSpPr/>
            <p:nvPr/>
          </p:nvSpPr>
          <p:spPr>
            <a:xfrm>
              <a:off x="7254027" y="1288790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991C4E5-720C-BA4E-A0CD-5C3315D652DC}"/>
              </a:ext>
            </a:extLst>
          </p:cNvPr>
          <p:cNvGrpSpPr/>
          <p:nvPr/>
        </p:nvGrpSpPr>
        <p:grpSpPr>
          <a:xfrm>
            <a:off x="5576872" y="3455837"/>
            <a:ext cx="2776736" cy="2086919"/>
            <a:chOff x="775773" y="578514"/>
            <a:chExt cx="2776736" cy="208691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F12F108-F0D7-DC47-8EEA-F904C60446F4}"/>
                </a:ext>
              </a:extLst>
            </p:cNvPr>
            <p:cNvSpPr/>
            <p:nvPr/>
          </p:nvSpPr>
          <p:spPr>
            <a:xfrm>
              <a:off x="1665363" y="578514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3581805-2A08-CD45-AD34-4E998489C950}"/>
                </a:ext>
              </a:extLst>
            </p:cNvPr>
            <p:cNvSpPr/>
            <p:nvPr/>
          </p:nvSpPr>
          <p:spPr>
            <a:xfrm>
              <a:off x="775773" y="1209378"/>
              <a:ext cx="531629" cy="542261"/>
            </a:xfrm>
            <a:prstGeom prst="ellipse">
              <a:avLst/>
            </a:prstGeom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2C6C519-95E5-3842-9344-0302C5D92103}"/>
                </a:ext>
              </a:extLst>
            </p:cNvPr>
            <p:cNvCxnSpPr>
              <a:cxnSpLocks/>
              <a:stCxn id="138" idx="3"/>
              <a:endCxn id="139" idx="7"/>
            </p:cNvCxnSpPr>
            <p:nvPr/>
          </p:nvCxnSpPr>
          <p:spPr>
            <a:xfrm flipH="1">
              <a:off x="1229547" y="1041363"/>
              <a:ext cx="513671" cy="247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0DB24EC-7DF3-9248-BEA9-B2FACFC17B56}"/>
                </a:ext>
              </a:extLst>
            </p:cNvPr>
            <p:cNvCxnSpPr>
              <a:cxnSpLocks/>
              <a:stCxn id="146" idx="0"/>
              <a:endCxn id="145" idx="3"/>
            </p:cNvCxnSpPr>
            <p:nvPr/>
          </p:nvCxnSpPr>
          <p:spPr>
            <a:xfrm flipV="1">
              <a:off x="2413976" y="1697406"/>
              <a:ext cx="230985" cy="42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D23DFAA-B053-2E46-A6E8-6B3E9F359D01}"/>
                </a:ext>
              </a:extLst>
            </p:cNvPr>
            <p:cNvCxnSpPr>
              <a:cxnSpLocks/>
              <a:stCxn id="138" idx="5"/>
              <a:endCxn id="145" idx="1"/>
            </p:cNvCxnSpPr>
            <p:nvPr/>
          </p:nvCxnSpPr>
          <p:spPr>
            <a:xfrm>
              <a:off x="2119137" y="1041363"/>
              <a:ext cx="525824" cy="272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771A6E7-1E5C-6642-9A6B-DA2A0BBCD588}"/>
                </a:ext>
              </a:extLst>
            </p:cNvPr>
            <p:cNvCxnSpPr>
              <a:cxnSpLocks/>
              <a:stCxn id="148" idx="0"/>
              <a:endCxn id="145" idx="5"/>
            </p:cNvCxnSpPr>
            <p:nvPr/>
          </p:nvCxnSpPr>
          <p:spPr>
            <a:xfrm flipH="1" flipV="1">
              <a:off x="3020880" y="1697406"/>
              <a:ext cx="265815" cy="425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6967CC-F371-6841-95F3-4A4130229BA5}"/>
                </a:ext>
              </a:extLst>
            </p:cNvPr>
            <p:cNvSpPr/>
            <p:nvPr/>
          </p:nvSpPr>
          <p:spPr>
            <a:xfrm>
              <a:off x="2567106" y="1234557"/>
              <a:ext cx="531629" cy="5422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69E6FBA-9C8B-3143-8F4E-9F661BDCC5A5}"/>
                </a:ext>
              </a:extLst>
            </p:cNvPr>
            <p:cNvSpPr/>
            <p:nvPr/>
          </p:nvSpPr>
          <p:spPr>
            <a:xfrm>
              <a:off x="2148161" y="2123172"/>
              <a:ext cx="531629" cy="5422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0C446C9-85A7-8649-88A9-F9A231FD3BF6}"/>
                </a:ext>
              </a:extLst>
            </p:cNvPr>
            <p:cNvSpPr/>
            <p:nvPr/>
          </p:nvSpPr>
          <p:spPr>
            <a:xfrm>
              <a:off x="3020880" y="2123171"/>
              <a:ext cx="531629" cy="542261"/>
            </a:xfrm>
            <a:prstGeom prst="ellipse">
              <a:avLst/>
            </a:prstGeom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1"/>
            <a:lstStyle/>
            <a:p>
              <a:pPr algn="ctr"/>
              <a:r>
                <a: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12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151</Words>
  <Application>Microsoft Macintosh PowerPoint</Application>
  <PresentationFormat>Widescreen</PresentationFormat>
  <Paragraphs>108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32</cp:revision>
  <dcterms:created xsi:type="dcterms:W3CDTF">2021-03-20T04:17:28Z</dcterms:created>
  <dcterms:modified xsi:type="dcterms:W3CDTF">2021-03-20T12:17:55Z</dcterms:modified>
</cp:coreProperties>
</file>