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A91FB-91F9-5E45-9320-D0302117D83D}" type="datetimeFigureOut">
              <a:rPr lang="en-CN" smtClean="0"/>
              <a:t>2021/4/18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F411E-DD35-8744-9F99-82262987EC7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413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fixing, 4 sub-cases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F411E-DD35-8744-9F99-82262987EC7F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71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2042-89B8-8E4F-B057-08CD547D6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B4971-33E4-174C-ACC8-6A284856B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4CCD1-8DE7-A04C-B46F-A55F105E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2021/4/18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F2C9-7809-6145-A2CB-A3F71C54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A37AB-47B4-CE4F-BE06-D69E11EF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876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7424-505D-F846-B421-B20253E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3F5E9-F862-B645-8F7C-E602F72F3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0A16-E0A4-6147-BBA5-DEBF8F78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2021/4/18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A81E-BF80-F546-808A-3DDFFD4C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F82FC-136D-0645-8294-32BAE604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459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972E8-2785-6346-A530-D469248A6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A2B69-FA7D-CF40-8DBE-1229110E6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AFC3-8DB3-C448-B881-76190525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2021/4/18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0847-CBE1-8E4E-82A2-6D8D4CC4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960B-CDEA-A446-96C9-2FC3CCD3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763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13E-96F5-D54F-80F3-66A67DA1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814B-3311-B54C-B518-1FCC16CD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C0E0-50ED-8F4D-B5C6-1D15E419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2021/4/18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77027-7DA0-8145-A48F-64436FFA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92E3-EEA8-8E48-81FB-D40F39B1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421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0125-E986-7B42-B3EB-B8FAB302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04BFC-1ABE-0F46-9153-9A3823F2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FD83D-BE56-8B4C-8D0C-FFC9A565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2021/4/18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73AF3-FE39-8D4F-AAA1-353716AD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33EC-11A9-A942-A26F-2BCFAE4F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207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5133-1B79-214C-9CAF-A8AB20AF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C1E9-49B6-6A4D-85BD-C7C797AB1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A769E-4643-014D-A4D8-35FF7A778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4DDA6-AE9E-1641-80A1-B2A15316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2021/4/18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FBB41-5141-554B-8333-0FAC5579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7CD6C-CDF5-A448-8888-9BDBA366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022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6DCD-2DB2-B34E-82EF-DD842211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0CCE9-80AD-6E43-88CA-359493BCC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9EDE2-178B-C842-8D25-A820D723E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74BCB-8A7C-9647-8FF4-EECC95A7F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5AD9F-C744-FF47-AB62-C3B57C21B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AB9CB-4876-014B-840B-5E355AC9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2021/4/18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09A84-2FA8-4441-97FC-6E05C419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CA443-EDF2-274D-A138-E128117D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637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6F34-FC1F-9343-9F5A-E5FECD39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DDB45-95E2-044E-BAC0-CE0F650E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2021/4/18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7F48F-0814-B44F-9607-E34951F9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7C21A-9E13-1C49-9B4E-A0493821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875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2D7F5-C47F-D84A-8CC6-BCE346C4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2021/4/18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91D3C-2087-1D43-BF4B-379A25E4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A59B5-F3B0-4C40-95E6-BBE2AD5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535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2E8F-0F88-A64C-BA24-94CFEDD2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B0FAC-6055-3C45-B95C-720762E35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E2FD6-44FD-6E4C-BB46-E0246AA0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BE13A-3920-1647-929B-70EAE46B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2021/4/18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05A7C-797C-8C43-9AB2-EEE54076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49B23-1BFA-FE4A-84DE-854DB21E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091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1B5C-ABD2-E345-B5A2-C64051C7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4B274-D1C0-A942-AC1B-B40C3E9A4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91AFB-942F-AE4D-9B42-543367C6F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BFF8B-AC80-5F41-9A1E-8C9D5333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2021/4/18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8D3C4-719A-EE4A-9946-01CB2307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D6776-F850-3743-9CA6-B525167B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346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7037A-9806-5B4E-B5E7-C9F238EC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55A63-884B-1644-B042-2E835C3E8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5C76-AE51-1548-BC46-43D97913E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794A-B597-CE4A-A644-38E4058A6D37}" type="datetimeFigureOut">
              <a:rPr lang="en-CN" smtClean="0"/>
              <a:t>2021/4/18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606AF-0010-E449-9BDF-6E60820D7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020A-014B-DA4B-9FC2-79457F13D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695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89686869-8916-224C-AEAA-9377D35BC300}"/>
              </a:ext>
            </a:extLst>
          </p:cNvPr>
          <p:cNvGrpSpPr/>
          <p:nvPr/>
        </p:nvGrpSpPr>
        <p:grpSpPr>
          <a:xfrm>
            <a:off x="4495263" y="2371061"/>
            <a:ext cx="3130474" cy="1940143"/>
            <a:chOff x="4495263" y="2371061"/>
            <a:chExt cx="3130474" cy="19401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195E4E1-ACCB-104F-B55A-2FC12803335B}"/>
                </a:ext>
              </a:extLst>
            </p:cNvPr>
            <p:cNvSpPr/>
            <p:nvPr/>
          </p:nvSpPr>
          <p:spPr>
            <a:xfrm>
              <a:off x="5667152" y="2371061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7FB2B2-E1B7-A247-8A36-31D90451A0B4}"/>
                </a:ext>
              </a:extLst>
            </p:cNvPr>
            <p:cNvSpPr/>
            <p:nvPr/>
          </p:nvSpPr>
          <p:spPr>
            <a:xfrm>
              <a:off x="4777562" y="3001925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A0496C0-1CE0-974D-9494-8BF09FD33E5E}"/>
                </a:ext>
              </a:extLst>
            </p:cNvPr>
            <p:cNvSpPr/>
            <p:nvPr/>
          </p:nvSpPr>
          <p:spPr>
            <a:xfrm>
              <a:off x="6680789" y="3001925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9F8456-3C86-6A47-9E56-0589891988A8}"/>
                </a:ext>
              </a:extLst>
            </p:cNvPr>
            <p:cNvSpPr txBox="1"/>
            <p:nvPr/>
          </p:nvSpPr>
          <p:spPr>
            <a:xfrm>
              <a:off x="4495263" y="39021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135D8-47D6-4040-8A27-37D3D7AD1910}"/>
                </a:ext>
              </a:extLst>
            </p:cNvPr>
            <p:cNvSpPr txBox="1"/>
            <p:nvPr/>
          </p:nvSpPr>
          <p:spPr>
            <a:xfrm>
              <a:off x="5362353" y="39418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E03C28-F0D5-864D-A888-B22BC1798965}"/>
                </a:ext>
              </a:extLst>
            </p:cNvPr>
            <p:cNvSpPr txBox="1"/>
            <p:nvPr/>
          </p:nvSpPr>
          <p:spPr>
            <a:xfrm>
              <a:off x="6393531" y="390997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5BC14F-0B41-8041-B1B2-C6286C9C9069}"/>
                </a:ext>
              </a:extLst>
            </p:cNvPr>
            <p:cNvSpPr txBox="1"/>
            <p:nvPr/>
          </p:nvSpPr>
          <p:spPr>
            <a:xfrm>
              <a:off x="7325655" y="39021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8AA416-41F0-6E44-A507-C8267CA503AB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5231336" y="2833910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67A533-176E-C14F-BA36-D00315106507}"/>
                </a:ext>
              </a:extLst>
            </p:cNvPr>
            <p:cNvCxnSpPr>
              <a:cxnSpLocks/>
              <a:stCxn id="9" idx="0"/>
              <a:endCxn id="5" idx="5"/>
            </p:cNvCxnSpPr>
            <p:nvPr/>
          </p:nvCxnSpPr>
          <p:spPr>
            <a:xfrm flipH="1" flipV="1">
              <a:off x="5231336" y="3464774"/>
              <a:ext cx="281058" cy="4770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606350-F07D-514D-B265-202FAB0549BC}"/>
                </a:ext>
              </a:extLst>
            </p:cNvPr>
            <p:cNvCxnSpPr>
              <a:cxnSpLocks/>
              <a:stCxn id="4" idx="5"/>
              <a:endCxn id="7" idx="1"/>
            </p:cNvCxnSpPr>
            <p:nvPr/>
          </p:nvCxnSpPr>
          <p:spPr>
            <a:xfrm>
              <a:off x="6120926" y="2833910"/>
              <a:ext cx="637718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0BFE9A-381E-DF45-8259-0A70839652CC}"/>
                </a:ext>
              </a:extLst>
            </p:cNvPr>
            <p:cNvCxnSpPr>
              <a:cxnSpLocks/>
              <a:stCxn id="8" idx="0"/>
              <a:endCxn id="5" idx="3"/>
            </p:cNvCxnSpPr>
            <p:nvPr/>
          </p:nvCxnSpPr>
          <p:spPr>
            <a:xfrm flipV="1">
              <a:off x="4645304" y="3464774"/>
              <a:ext cx="210113" cy="4373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D3E167-6336-D044-94F4-EE3736F4AD62}"/>
                </a:ext>
              </a:extLst>
            </p:cNvPr>
            <p:cNvCxnSpPr>
              <a:cxnSpLocks/>
              <a:stCxn id="10" idx="0"/>
              <a:endCxn id="7" idx="3"/>
            </p:cNvCxnSpPr>
            <p:nvPr/>
          </p:nvCxnSpPr>
          <p:spPr>
            <a:xfrm flipV="1">
              <a:off x="6537160" y="3464774"/>
              <a:ext cx="221484" cy="4452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00E8DDD-AA85-F848-8451-69E593778EBE}"/>
                </a:ext>
              </a:extLst>
            </p:cNvPr>
            <p:cNvCxnSpPr>
              <a:cxnSpLocks/>
              <a:stCxn id="11" idx="0"/>
              <a:endCxn id="7" idx="5"/>
            </p:cNvCxnSpPr>
            <p:nvPr/>
          </p:nvCxnSpPr>
          <p:spPr>
            <a:xfrm flipH="1" flipV="1">
              <a:off x="7134563" y="3464774"/>
              <a:ext cx="341133" cy="4373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776C64B-9534-904C-BDF1-4B79F6A55BC0}"/>
              </a:ext>
            </a:extLst>
          </p:cNvPr>
          <p:cNvGrpSpPr/>
          <p:nvPr/>
        </p:nvGrpSpPr>
        <p:grpSpPr>
          <a:xfrm>
            <a:off x="8447048" y="3976382"/>
            <a:ext cx="2744116" cy="2601412"/>
            <a:chOff x="1014566" y="620233"/>
            <a:chExt cx="2744116" cy="260141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D41FAFA-11FB-4242-86B1-FBB16A82BB7B}"/>
                </a:ext>
              </a:extLst>
            </p:cNvPr>
            <p:cNvSpPr/>
            <p:nvPr/>
          </p:nvSpPr>
          <p:spPr>
            <a:xfrm>
              <a:off x="1904156" y="620233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DBEF67F-0AB2-2A4A-8DD4-B421D05789F3}"/>
                </a:ext>
              </a:extLst>
            </p:cNvPr>
            <p:cNvSpPr/>
            <p:nvPr/>
          </p:nvSpPr>
          <p:spPr>
            <a:xfrm>
              <a:off x="1014566" y="1251097"/>
              <a:ext cx="531629" cy="54226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075B1D-A502-2846-8981-EF8B897078E7}"/>
                </a:ext>
              </a:extLst>
            </p:cNvPr>
            <p:cNvSpPr/>
            <p:nvPr/>
          </p:nvSpPr>
          <p:spPr>
            <a:xfrm>
              <a:off x="2715658" y="1301914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F1DDE80-2E0B-7649-B475-51232625F032}"/>
                </a:ext>
              </a:extLst>
            </p:cNvPr>
            <p:cNvSpPr txBox="1"/>
            <p:nvPr/>
          </p:nvSpPr>
          <p:spPr>
            <a:xfrm>
              <a:off x="2019929" y="285231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3ECDBD-CD93-7C4D-A80F-BF2319FBAB5E}"/>
                </a:ext>
              </a:extLst>
            </p:cNvPr>
            <p:cNvSpPr txBox="1"/>
            <p:nvPr/>
          </p:nvSpPr>
          <p:spPr>
            <a:xfrm>
              <a:off x="2850652" y="2852313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6FAFA4-7FC7-1E40-831E-F30E0B77CE69}"/>
                </a:ext>
              </a:extLst>
            </p:cNvPr>
            <p:cNvSpPr txBox="1"/>
            <p:nvPr/>
          </p:nvSpPr>
          <p:spPr>
            <a:xfrm>
              <a:off x="3458600" y="21259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418E09-8CE4-B340-8B57-57246748D8D9}"/>
                </a:ext>
              </a:extLst>
            </p:cNvPr>
            <p:cNvCxnSpPr>
              <a:cxnSpLocks/>
              <a:stCxn id="34" idx="3"/>
              <a:endCxn id="35" idx="7"/>
            </p:cNvCxnSpPr>
            <p:nvPr/>
          </p:nvCxnSpPr>
          <p:spPr>
            <a:xfrm flipH="1">
              <a:off x="1468340" y="1083082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360389F-3295-564A-A95C-547A9FDBFD84}"/>
                </a:ext>
              </a:extLst>
            </p:cNvPr>
            <p:cNvCxnSpPr>
              <a:cxnSpLocks/>
              <a:stCxn id="38" idx="0"/>
              <a:endCxn id="52" idx="3"/>
            </p:cNvCxnSpPr>
            <p:nvPr/>
          </p:nvCxnSpPr>
          <p:spPr>
            <a:xfrm flipV="1">
              <a:off x="2169970" y="2495257"/>
              <a:ext cx="202551" cy="357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7CFE58-68D1-BB41-B229-D893A48D606F}"/>
                </a:ext>
              </a:extLst>
            </p:cNvPr>
            <p:cNvCxnSpPr>
              <a:cxnSpLocks/>
              <a:stCxn id="34" idx="5"/>
              <a:endCxn id="36" idx="1"/>
            </p:cNvCxnSpPr>
            <p:nvPr/>
          </p:nvCxnSpPr>
          <p:spPr>
            <a:xfrm>
              <a:off x="2357930" y="1083082"/>
              <a:ext cx="435583" cy="2982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3D039F-BC2F-B248-9B63-5C25E151FF78}"/>
                </a:ext>
              </a:extLst>
            </p:cNvPr>
            <p:cNvCxnSpPr>
              <a:cxnSpLocks/>
              <a:stCxn id="39" idx="0"/>
              <a:endCxn id="52" idx="5"/>
            </p:cNvCxnSpPr>
            <p:nvPr/>
          </p:nvCxnSpPr>
          <p:spPr>
            <a:xfrm flipH="1" flipV="1">
              <a:off x="2748440" y="2495257"/>
              <a:ext cx="252253" cy="357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EAF9D02-08D1-6C42-A3A3-67BAF9D7BF18}"/>
                </a:ext>
              </a:extLst>
            </p:cNvPr>
            <p:cNvCxnSpPr>
              <a:cxnSpLocks/>
              <a:stCxn id="52" idx="0"/>
              <a:endCxn id="36" idx="3"/>
            </p:cNvCxnSpPr>
            <p:nvPr/>
          </p:nvCxnSpPr>
          <p:spPr>
            <a:xfrm flipV="1">
              <a:off x="2560481" y="1764763"/>
              <a:ext cx="233032" cy="2676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53C2C6A-7A9D-B745-B596-DD3E1B327CE8}"/>
                </a:ext>
              </a:extLst>
            </p:cNvPr>
            <p:cNvCxnSpPr>
              <a:cxnSpLocks/>
              <a:stCxn id="40" idx="0"/>
              <a:endCxn id="36" idx="5"/>
            </p:cNvCxnSpPr>
            <p:nvPr/>
          </p:nvCxnSpPr>
          <p:spPr>
            <a:xfrm flipH="1" flipV="1">
              <a:off x="3169432" y="1764763"/>
              <a:ext cx="439209" cy="3611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3AEB0F-7615-F64F-B8B1-EF9BE21609A9}"/>
                </a:ext>
              </a:extLst>
            </p:cNvPr>
            <p:cNvSpPr/>
            <p:nvPr/>
          </p:nvSpPr>
          <p:spPr>
            <a:xfrm>
              <a:off x="2294666" y="2032408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FF87D7-DF6D-9B40-B439-ED233F74E7E5}"/>
              </a:ext>
            </a:extLst>
          </p:cNvPr>
          <p:cNvCxnSpPr>
            <a:cxnSpLocks/>
          </p:cNvCxnSpPr>
          <p:nvPr/>
        </p:nvCxnSpPr>
        <p:spPr>
          <a:xfrm>
            <a:off x="3618796" y="2751003"/>
            <a:ext cx="526746" cy="27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6521794-36CE-D34E-BAB0-BA0B3D90F56B}"/>
              </a:ext>
            </a:extLst>
          </p:cNvPr>
          <p:cNvGrpSpPr/>
          <p:nvPr/>
        </p:nvGrpSpPr>
        <p:grpSpPr>
          <a:xfrm>
            <a:off x="1108888" y="3902149"/>
            <a:ext cx="2171417" cy="2650609"/>
            <a:chOff x="667516" y="4040073"/>
            <a:chExt cx="2171417" cy="265060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4BE1311-39BC-8746-BDD0-6A4D53A76DF4}"/>
                </a:ext>
              </a:extLst>
            </p:cNvPr>
            <p:cNvSpPr/>
            <p:nvPr/>
          </p:nvSpPr>
          <p:spPr>
            <a:xfrm>
              <a:off x="1661099" y="4040073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A92C10D-4D89-2A45-9B39-380B69A74641}"/>
                </a:ext>
              </a:extLst>
            </p:cNvPr>
            <p:cNvSpPr/>
            <p:nvPr/>
          </p:nvSpPr>
          <p:spPr>
            <a:xfrm>
              <a:off x="2307304" y="4692392"/>
              <a:ext cx="531629" cy="54226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388BC45-33FB-4B49-A76F-58D9DA07EB77}"/>
                </a:ext>
              </a:extLst>
            </p:cNvPr>
            <p:cNvSpPr/>
            <p:nvPr/>
          </p:nvSpPr>
          <p:spPr>
            <a:xfrm>
              <a:off x="1014566" y="4746330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9C9107F-F86F-C245-AED4-D47DB85489F9}"/>
                </a:ext>
              </a:extLst>
            </p:cNvPr>
            <p:cNvSpPr txBox="1"/>
            <p:nvPr/>
          </p:nvSpPr>
          <p:spPr>
            <a:xfrm>
              <a:off x="1263589" y="63072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851A735-6D50-784D-86D9-DDB231F9A094}"/>
                </a:ext>
              </a:extLst>
            </p:cNvPr>
            <p:cNvSpPr txBox="1"/>
            <p:nvPr/>
          </p:nvSpPr>
          <p:spPr>
            <a:xfrm>
              <a:off x="2114873" y="6321350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582894B-89E0-EC45-A744-46C959FEE397}"/>
                </a:ext>
              </a:extLst>
            </p:cNvPr>
            <p:cNvSpPr txBox="1"/>
            <p:nvPr/>
          </p:nvSpPr>
          <p:spPr>
            <a:xfrm>
              <a:off x="667516" y="55440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F53EA20-43D5-1846-8B8D-C3754CC70F86}"/>
                </a:ext>
              </a:extLst>
            </p:cNvPr>
            <p:cNvCxnSpPr>
              <a:cxnSpLocks/>
              <a:stCxn id="71" idx="3"/>
              <a:endCxn id="73" idx="7"/>
            </p:cNvCxnSpPr>
            <p:nvPr/>
          </p:nvCxnSpPr>
          <p:spPr>
            <a:xfrm flipH="1">
              <a:off x="1468340" y="4502922"/>
              <a:ext cx="270614" cy="3228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0ACA540-A104-C449-BC13-2CDEBC8EF3FA}"/>
                </a:ext>
              </a:extLst>
            </p:cNvPr>
            <p:cNvCxnSpPr>
              <a:cxnSpLocks/>
              <a:stCxn id="74" idx="0"/>
              <a:endCxn id="83" idx="3"/>
            </p:cNvCxnSpPr>
            <p:nvPr/>
          </p:nvCxnSpPr>
          <p:spPr>
            <a:xfrm flipV="1">
              <a:off x="1413630" y="5865322"/>
              <a:ext cx="238868" cy="4419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6DE04A3-E5BD-0746-9A7F-51D8B8E91EC6}"/>
                </a:ext>
              </a:extLst>
            </p:cNvPr>
            <p:cNvCxnSpPr>
              <a:cxnSpLocks/>
              <a:stCxn id="71" idx="5"/>
              <a:endCxn id="72" idx="1"/>
            </p:cNvCxnSpPr>
            <p:nvPr/>
          </p:nvCxnSpPr>
          <p:spPr>
            <a:xfrm>
              <a:off x="2114873" y="4502922"/>
              <a:ext cx="270286" cy="268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2B87449-3824-2242-A2EE-938837E21738}"/>
                </a:ext>
              </a:extLst>
            </p:cNvPr>
            <p:cNvCxnSpPr>
              <a:cxnSpLocks/>
              <a:stCxn id="75" idx="0"/>
              <a:endCxn id="83" idx="5"/>
            </p:cNvCxnSpPr>
            <p:nvPr/>
          </p:nvCxnSpPr>
          <p:spPr>
            <a:xfrm flipH="1" flipV="1">
              <a:off x="2028417" y="5865322"/>
              <a:ext cx="236497" cy="456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079A428-D6A3-8143-9FDC-F39217563E2E}"/>
                </a:ext>
              </a:extLst>
            </p:cNvPr>
            <p:cNvCxnSpPr>
              <a:cxnSpLocks/>
              <a:stCxn id="76" idx="0"/>
              <a:endCxn id="73" idx="3"/>
            </p:cNvCxnSpPr>
            <p:nvPr/>
          </p:nvCxnSpPr>
          <p:spPr>
            <a:xfrm flipV="1">
              <a:off x="817557" y="5209179"/>
              <a:ext cx="274864" cy="3348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2122EB-AF27-0341-8E01-61309B22CCBC}"/>
                </a:ext>
              </a:extLst>
            </p:cNvPr>
            <p:cNvCxnSpPr>
              <a:cxnSpLocks/>
              <a:stCxn id="83" idx="1"/>
              <a:endCxn id="73" idx="5"/>
            </p:cNvCxnSpPr>
            <p:nvPr/>
          </p:nvCxnSpPr>
          <p:spPr>
            <a:xfrm flipH="1" flipV="1">
              <a:off x="1468340" y="5209179"/>
              <a:ext cx="184158" cy="2727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EC26AE0-2932-D441-847A-259DA9E1A6B1}"/>
                </a:ext>
              </a:extLst>
            </p:cNvPr>
            <p:cNvSpPr/>
            <p:nvPr/>
          </p:nvSpPr>
          <p:spPr>
            <a:xfrm>
              <a:off x="1574643" y="5402473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D1CA3A-3541-9448-8C70-15CD5B6068E1}"/>
              </a:ext>
            </a:extLst>
          </p:cNvPr>
          <p:cNvCxnSpPr>
            <a:cxnSpLocks/>
          </p:cNvCxnSpPr>
          <p:nvPr/>
        </p:nvCxnSpPr>
        <p:spPr>
          <a:xfrm flipV="1">
            <a:off x="3562550" y="4094642"/>
            <a:ext cx="547393" cy="349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1EE462E-D554-0645-9A9F-373155F55737}"/>
              </a:ext>
            </a:extLst>
          </p:cNvPr>
          <p:cNvGrpSpPr/>
          <p:nvPr/>
        </p:nvGrpSpPr>
        <p:grpSpPr>
          <a:xfrm>
            <a:off x="7927039" y="612075"/>
            <a:ext cx="3428732" cy="2756727"/>
            <a:chOff x="7927039" y="612075"/>
            <a:chExt cx="3428732" cy="275672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52ECCEB-8B85-CD48-8ECE-07B44C319CB5}"/>
                </a:ext>
              </a:extLst>
            </p:cNvPr>
            <p:cNvSpPr/>
            <p:nvPr/>
          </p:nvSpPr>
          <p:spPr>
            <a:xfrm>
              <a:off x="8816629" y="612075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2E42E68-48CF-4344-A7FC-ED11C361866D}"/>
                </a:ext>
              </a:extLst>
            </p:cNvPr>
            <p:cNvSpPr/>
            <p:nvPr/>
          </p:nvSpPr>
          <p:spPr>
            <a:xfrm>
              <a:off x="7927039" y="1242939"/>
              <a:ext cx="531629" cy="54226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990B3D8-F2B1-2A43-85ED-250FEC2BA679}"/>
                </a:ext>
              </a:extLst>
            </p:cNvPr>
            <p:cNvSpPr/>
            <p:nvPr/>
          </p:nvSpPr>
          <p:spPr>
            <a:xfrm>
              <a:off x="9577642" y="1282070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D30C069-2F98-EE4E-BB65-AB8D9FDF3C1D}"/>
                </a:ext>
              </a:extLst>
            </p:cNvPr>
            <p:cNvSpPr txBox="1"/>
            <p:nvPr/>
          </p:nvSpPr>
          <p:spPr>
            <a:xfrm>
              <a:off x="10126697" y="295762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2156F6A-7E13-E74B-B16E-C8F24A63FB75}"/>
                </a:ext>
              </a:extLst>
            </p:cNvPr>
            <p:cNvSpPr txBox="1"/>
            <p:nvPr/>
          </p:nvSpPr>
          <p:spPr>
            <a:xfrm>
              <a:off x="11055689" y="2999470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3B85CC-D633-4842-8E91-8E26CE4E7D0D}"/>
                </a:ext>
              </a:extLst>
            </p:cNvPr>
            <p:cNvSpPr txBox="1"/>
            <p:nvPr/>
          </p:nvSpPr>
          <p:spPr>
            <a:xfrm>
              <a:off x="9217182" y="20756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44DA1E0-014A-5148-A942-FC81266D0224}"/>
                </a:ext>
              </a:extLst>
            </p:cNvPr>
            <p:cNvCxnSpPr>
              <a:cxnSpLocks/>
              <a:stCxn id="116" idx="3"/>
              <a:endCxn id="117" idx="7"/>
            </p:cNvCxnSpPr>
            <p:nvPr/>
          </p:nvCxnSpPr>
          <p:spPr>
            <a:xfrm flipH="1">
              <a:off x="8380813" y="1074924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E15E0C4-9ADB-684B-9D53-A040D6198E9A}"/>
                </a:ext>
              </a:extLst>
            </p:cNvPr>
            <p:cNvCxnSpPr>
              <a:cxnSpLocks/>
              <a:stCxn id="119" idx="0"/>
              <a:endCxn id="128" idx="3"/>
            </p:cNvCxnSpPr>
            <p:nvPr/>
          </p:nvCxnSpPr>
          <p:spPr>
            <a:xfrm flipV="1">
              <a:off x="10270326" y="2487120"/>
              <a:ext cx="179786" cy="4705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948897C-8EDD-5145-A2D6-CF967BD2E977}"/>
                </a:ext>
              </a:extLst>
            </p:cNvPr>
            <p:cNvCxnSpPr>
              <a:cxnSpLocks/>
              <a:stCxn id="116" idx="5"/>
              <a:endCxn id="118" idx="1"/>
            </p:cNvCxnSpPr>
            <p:nvPr/>
          </p:nvCxnSpPr>
          <p:spPr>
            <a:xfrm>
              <a:off x="9270403" y="1074924"/>
              <a:ext cx="385094" cy="2865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074AE2C-3672-B84C-9730-58379D02A167}"/>
                </a:ext>
              </a:extLst>
            </p:cNvPr>
            <p:cNvCxnSpPr>
              <a:cxnSpLocks/>
              <a:stCxn id="120" idx="0"/>
              <a:endCxn id="128" idx="5"/>
            </p:cNvCxnSpPr>
            <p:nvPr/>
          </p:nvCxnSpPr>
          <p:spPr>
            <a:xfrm flipH="1" flipV="1">
              <a:off x="10826031" y="2487120"/>
              <a:ext cx="379699" cy="5123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2F4D17F-A49E-7D46-97BA-1A97E8E14723}"/>
                </a:ext>
              </a:extLst>
            </p:cNvPr>
            <p:cNvCxnSpPr>
              <a:cxnSpLocks/>
              <a:stCxn id="121" idx="0"/>
              <a:endCxn id="118" idx="3"/>
            </p:cNvCxnSpPr>
            <p:nvPr/>
          </p:nvCxnSpPr>
          <p:spPr>
            <a:xfrm flipV="1">
              <a:off x="9367223" y="1744919"/>
              <a:ext cx="288274" cy="3307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935DDD3-8473-314B-9544-3E7D32B0CDAD}"/>
                </a:ext>
              </a:extLst>
            </p:cNvPr>
            <p:cNvCxnSpPr>
              <a:cxnSpLocks/>
              <a:stCxn id="128" idx="1"/>
              <a:endCxn id="118" idx="5"/>
            </p:cNvCxnSpPr>
            <p:nvPr/>
          </p:nvCxnSpPr>
          <p:spPr>
            <a:xfrm flipH="1" flipV="1">
              <a:off x="10031416" y="1744919"/>
              <a:ext cx="418696" cy="3587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C01421-ABA2-C94B-8FCE-5A5BF909DF6A}"/>
                </a:ext>
              </a:extLst>
            </p:cNvPr>
            <p:cNvSpPr/>
            <p:nvPr/>
          </p:nvSpPr>
          <p:spPr>
            <a:xfrm>
              <a:off x="10372257" y="2024271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3FF1EDE-70B1-EC43-B150-E89DCB6DEFDC}"/>
              </a:ext>
            </a:extLst>
          </p:cNvPr>
          <p:cNvCxnSpPr>
            <a:cxnSpLocks/>
          </p:cNvCxnSpPr>
          <p:nvPr/>
        </p:nvCxnSpPr>
        <p:spPr>
          <a:xfrm flipH="1">
            <a:off x="7647703" y="2623796"/>
            <a:ext cx="601792" cy="329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3E868A0-660D-FB4F-B068-B7426DC77C80}"/>
              </a:ext>
            </a:extLst>
          </p:cNvPr>
          <p:cNvGrpSpPr/>
          <p:nvPr/>
        </p:nvGrpSpPr>
        <p:grpSpPr>
          <a:xfrm>
            <a:off x="1079464" y="798103"/>
            <a:ext cx="2800133" cy="2700632"/>
            <a:chOff x="7776397" y="3683461"/>
            <a:chExt cx="2800133" cy="2700632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17B204F-65F7-984C-B02D-B2D18B241683}"/>
                </a:ext>
              </a:extLst>
            </p:cNvPr>
            <p:cNvSpPr/>
            <p:nvPr/>
          </p:nvSpPr>
          <p:spPr>
            <a:xfrm>
              <a:off x="9398696" y="3683461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CEC8046-5CB6-434C-A06D-270F1F6556A8}"/>
                </a:ext>
              </a:extLst>
            </p:cNvPr>
            <p:cNvSpPr/>
            <p:nvPr/>
          </p:nvSpPr>
          <p:spPr>
            <a:xfrm>
              <a:off x="10044901" y="4335780"/>
              <a:ext cx="531629" cy="54226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2E13880-B2A1-334D-BD46-4F9494DDA2C5}"/>
                </a:ext>
              </a:extLst>
            </p:cNvPr>
            <p:cNvSpPr/>
            <p:nvPr/>
          </p:nvSpPr>
          <p:spPr>
            <a:xfrm>
              <a:off x="8752163" y="4389718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5FE594D-105D-7648-B284-846486AEC09A}"/>
                </a:ext>
              </a:extLst>
            </p:cNvPr>
            <p:cNvSpPr txBox="1"/>
            <p:nvPr/>
          </p:nvSpPr>
          <p:spPr>
            <a:xfrm>
              <a:off x="7776397" y="59918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A83CBA1-C935-3E4C-B607-A746036BC130}"/>
                </a:ext>
              </a:extLst>
            </p:cNvPr>
            <p:cNvSpPr txBox="1"/>
            <p:nvPr/>
          </p:nvSpPr>
          <p:spPr>
            <a:xfrm>
              <a:off x="8577177" y="6014761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44FCB0B-C3BD-354D-A655-548E576302E6}"/>
                </a:ext>
              </a:extLst>
            </p:cNvPr>
            <p:cNvSpPr txBox="1"/>
            <p:nvPr/>
          </p:nvSpPr>
          <p:spPr>
            <a:xfrm>
              <a:off x="9398696" y="523870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1056B59-577C-AD41-AD73-0940B8EA97E2}"/>
                </a:ext>
              </a:extLst>
            </p:cNvPr>
            <p:cNvCxnSpPr>
              <a:cxnSpLocks/>
              <a:stCxn id="149" idx="3"/>
              <a:endCxn id="151" idx="7"/>
            </p:cNvCxnSpPr>
            <p:nvPr/>
          </p:nvCxnSpPr>
          <p:spPr>
            <a:xfrm flipH="1">
              <a:off x="9205937" y="4146310"/>
              <a:ext cx="270614" cy="3228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A8CE703-E3B5-2849-834A-2D2BE2D35941}"/>
                </a:ext>
              </a:extLst>
            </p:cNvPr>
            <p:cNvCxnSpPr>
              <a:cxnSpLocks/>
              <a:stCxn id="152" idx="0"/>
              <a:endCxn id="161" idx="3"/>
            </p:cNvCxnSpPr>
            <p:nvPr/>
          </p:nvCxnSpPr>
          <p:spPr>
            <a:xfrm flipV="1">
              <a:off x="7926438" y="5564197"/>
              <a:ext cx="227896" cy="4276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554D4F9-5B25-ED46-B9D5-4548A4811C4D}"/>
                </a:ext>
              </a:extLst>
            </p:cNvPr>
            <p:cNvCxnSpPr>
              <a:cxnSpLocks/>
              <a:stCxn id="149" idx="5"/>
              <a:endCxn id="150" idx="1"/>
            </p:cNvCxnSpPr>
            <p:nvPr/>
          </p:nvCxnSpPr>
          <p:spPr>
            <a:xfrm>
              <a:off x="9852470" y="4146310"/>
              <a:ext cx="270286" cy="268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184D48C-8EA3-C145-A312-750BE2C424C8}"/>
                </a:ext>
              </a:extLst>
            </p:cNvPr>
            <p:cNvCxnSpPr>
              <a:cxnSpLocks/>
              <a:stCxn id="153" idx="0"/>
              <a:endCxn id="161" idx="5"/>
            </p:cNvCxnSpPr>
            <p:nvPr/>
          </p:nvCxnSpPr>
          <p:spPr>
            <a:xfrm flipH="1" flipV="1">
              <a:off x="8530253" y="5564197"/>
              <a:ext cx="196965" cy="4505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FB71A4-DE9A-084D-B105-939602C76293}"/>
                </a:ext>
              </a:extLst>
            </p:cNvPr>
            <p:cNvCxnSpPr>
              <a:cxnSpLocks/>
              <a:stCxn id="161" idx="7"/>
              <a:endCxn id="151" idx="3"/>
            </p:cNvCxnSpPr>
            <p:nvPr/>
          </p:nvCxnSpPr>
          <p:spPr>
            <a:xfrm flipV="1">
              <a:off x="8530253" y="4852567"/>
              <a:ext cx="299765" cy="3281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95AA10B-2607-164A-AEB9-98E64F04B726}"/>
                </a:ext>
              </a:extLst>
            </p:cNvPr>
            <p:cNvCxnSpPr>
              <a:cxnSpLocks/>
              <a:stCxn id="154" idx="0"/>
              <a:endCxn id="151" idx="5"/>
            </p:cNvCxnSpPr>
            <p:nvPr/>
          </p:nvCxnSpPr>
          <p:spPr>
            <a:xfrm flipH="1" flipV="1">
              <a:off x="9205937" y="4852567"/>
              <a:ext cx="336388" cy="3861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FC36620-88A5-2246-8137-B7190B9B1FA9}"/>
                </a:ext>
              </a:extLst>
            </p:cNvPr>
            <p:cNvSpPr/>
            <p:nvPr/>
          </p:nvSpPr>
          <p:spPr>
            <a:xfrm>
              <a:off x="8076479" y="5101348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BE67C38-6B25-7143-8F0A-62309C93E881}"/>
              </a:ext>
            </a:extLst>
          </p:cNvPr>
          <p:cNvCxnSpPr>
            <a:cxnSpLocks/>
          </p:cNvCxnSpPr>
          <p:nvPr/>
        </p:nvCxnSpPr>
        <p:spPr>
          <a:xfrm flipH="1" flipV="1">
            <a:off x="7779429" y="4126538"/>
            <a:ext cx="529180" cy="358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85F189-94B1-FA48-B0C3-B3D34A21A6B4}"/>
                  </a:ext>
                </a:extLst>
              </p:cNvPr>
              <p:cNvSpPr txBox="1"/>
              <p:nvPr/>
            </p:nvSpPr>
            <p:spPr>
              <a:xfrm>
                <a:off x="5469538" y="2004279"/>
                <a:ext cx="940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85F189-94B1-FA48-B0C3-B3D34A21A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538" y="2004279"/>
                <a:ext cx="940386" cy="276999"/>
              </a:xfrm>
              <a:prstGeom prst="rect">
                <a:avLst/>
              </a:prstGeom>
              <a:blipFill>
                <a:blip r:embed="rId3"/>
                <a:stretch>
                  <a:fillRect l="-5333" r="-5333" b="-2608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A2D8CA-B9F6-8B40-BD0F-7551750AC001}"/>
                  </a:ext>
                </a:extLst>
              </p:cNvPr>
              <p:cNvSpPr txBox="1"/>
              <p:nvPr/>
            </p:nvSpPr>
            <p:spPr>
              <a:xfrm>
                <a:off x="2509004" y="371238"/>
                <a:ext cx="1095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A2D8CA-B9F6-8B40-BD0F-7551750AC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04" y="371238"/>
                <a:ext cx="1095877" cy="276999"/>
              </a:xfrm>
              <a:prstGeom prst="rect">
                <a:avLst/>
              </a:prstGeom>
              <a:blipFill>
                <a:blip r:embed="rId4"/>
                <a:stretch>
                  <a:fillRect l="-4598" r="-4598" b="-90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97CB192-E958-8044-9C39-609974DEE48E}"/>
                  </a:ext>
                </a:extLst>
              </p:cNvPr>
              <p:cNvSpPr txBox="1"/>
              <p:nvPr/>
            </p:nvSpPr>
            <p:spPr>
              <a:xfrm>
                <a:off x="1426497" y="1235220"/>
                <a:ext cx="1113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97CB192-E958-8044-9C39-609974DEE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497" y="1235220"/>
                <a:ext cx="1113510" cy="276999"/>
              </a:xfrm>
              <a:prstGeom prst="rect">
                <a:avLst/>
              </a:prstGeom>
              <a:blipFill>
                <a:blip r:embed="rId5"/>
                <a:stretch>
                  <a:fillRect l="-4494" r="-3371" b="-2173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4E924D5-9216-154A-9BC0-A476782383D7}"/>
                  </a:ext>
                </a:extLst>
              </p:cNvPr>
              <p:cNvSpPr txBox="1"/>
              <p:nvPr/>
            </p:nvSpPr>
            <p:spPr>
              <a:xfrm>
                <a:off x="8415483" y="254743"/>
                <a:ext cx="936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4E924D5-9216-154A-9BC0-A47678238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483" y="254743"/>
                <a:ext cx="936987" cy="276999"/>
              </a:xfrm>
              <a:prstGeom prst="rect">
                <a:avLst/>
              </a:prstGeom>
              <a:blipFill>
                <a:blip r:embed="rId6"/>
                <a:stretch>
                  <a:fillRect l="-5333" r="-5333" b="-90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CC641D4-8AAA-E54F-BB0D-6C1918515D75}"/>
                  </a:ext>
                </a:extLst>
              </p:cNvPr>
              <p:cNvSpPr txBox="1"/>
              <p:nvPr/>
            </p:nvSpPr>
            <p:spPr>
              <a:xfrm>
                <a:off x="9981607" y="941204"/>
                <a:ext cx="940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CC641D4-8AAA-E54F-BB0D-6C191851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607" y="941204"/>
                <a:ext cx="940386" cy="276999"/>
              </a:xfrm>
              <a:prstGeom prst="rect">
                <a:avLst/>
              </a:prstGeom>
              <a:blipFill>
                <a:blip r:embed="rId7"/>
                <a:stretch>
                  <a:fillRect l="-5263" r="-5263" b="-2608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C24160-AABA-F543-BDDF-40FA43E14E24}"/>
                  </a:ext>
                </a:extLst>
              </p:cNvPr>
              <p:cNvSpPr txBox="1"/>
              <p:nvPr/>
            </p:nvSpPr>
            <p:spPr>
              <a:xfrm>
                <a:off x="2200737" y="3574179"/>
                <a:ext cx="1095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C24160-AABA-F543-BDDF-40FA43E14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737" y="3574179"/>
                <a:ext cx="1095877" cy="276999"/>
              </a:xfrm>
              <a:prstGeom prst="rect">
                <a:avLst/>
              </a:prstGeom>
              <a:blipFill>
                <a:blip r:embed="rId8"/>
                <a:stretch>
                  <a:fillRect l="-5747" r="-4598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84D8EDB-602C-884A-BC75-1C547718176B}"/>
                  </a:ext>
                </a:extLst>
              </p:cNvPr>
              <p:cNvSpPr txBox="1"/>
              <p:nvPr/>
            </p:nvSpPr>
            <p:spPr>
              <a:xfrm>
                <a:off x="824264" y="4308454"/>
                <a:ext cx="936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84D8EDB-602C-884A-BC75-1C5477181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64" y="4308454"/>
                <a:ext cx="936987" cy="276999"/>
              </a:xfrm>
              <a:prstGeom prst="rect">
                <a:avLst/>
              </a:prstGeom>
              <a:blipFill>
                <a:blip r:embed="rId9"/>
                <a:stretch>
                  <a:fillRect l="-5333" r="-5333" b="-90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1860C65-134D-7240-B30A-1EC40E8AD6E7}"/>
                  </a:ext>
                </a:extLst>
              </p:cNvPr>
              <p:cNvSpPr txBox="1"/>
              <p:nvPr/>
            </p:nvSpPr>
            <p:spPr>
              <a:xfrm>
                <a:off x="9109148" y="3531368"/>
                <a:ext cx="936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1860C65-134D-7240-B30A-1EC40E8AD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148" y="3531368"/>
                <a:ext cx="936987" cy="276999"/>
              </a:xfrm>
              <a:prstGeom prst="rect">
                <a:avLst/>
              </a:prstGeom>
              <a:blipFill>
                <a:blip r:embed="rId10"/>
                <a:stretch>
                  <a:fillRect l="-6667" r="-4000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273D859-F67F-0541-9B22-A4A87D9E0B0B}"/>
                  </a:ext>
                </a:extLst>
              </p:cNvPr>
              <p:cNvSpPr txBox="1"/>
              <p:nvPr/>
            </p:nvSpPr>
            <p:spPr>
              <a:xfrm>
                <a:off x="10089529" y="4312098"/>
                <a:ext cx="1095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273D859-F67F-0541-9B22-A4A87D9E0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529" y="4312098"/>
                <a:ext cx="1095877" cy="276999"/>
              </a:xfrm>
              <a:prstGeom prst="rect">
                <a:avLst/>
              </a:prstGeom>
              <a:blipFill>
                <a:blip r:embed="rId11"/>
                <a:stretch>
                  <a:fillRect l="-4598" r="-4598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75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81</Words>
  <Application>Microsoft Macintosh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Liu</dc:creator>
  <cp:lastModifiedBy>Xinyu Liu</cp:lastModifiedBy>
  <cp:revision>38</cp:revision>
  <dcterms:created xsi:type="dcterms:W3CDTF">2021-03-20T04:17:28Z</dcterms:created>
  <dcterms:modified xsi:type="dcterms:W3CDTF">2021-04-18T00:50:46Z</dcterms:modified>
</cp:coreProperties>
</file>