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6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7484-461B-4934-A0B5-A6BDBAD31B8A}" type="datetimeFigureOut">
              <a:rPr lang="es-CO" smtClean="0"/>
              <a:t>11/10/2016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572C-6A8A-4AC4-83D3-9C0BBE1FD3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95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7484-461B-4934-A0B5-A6BDBAD31B8A}" type="datetimeFigureOut">
              <a:rPr lang="es-CO" smtClean="0"/>
              <a:t>11/10/2016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572C-6A8A-4AC4-83D3-9C0BBE1FD3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739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7484-461B-4934-A0B5-A6BDBAD31B8A}" type="datetimeFigureOut">
              <a:rPr lang="es-CO" smtClean="0"/>
              <a:t>11/10/2016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572C-6A8A-4AC4-83D3-9C0BBE1FD3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083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7484-461B-4934-A0B5-A6BDBAD31B8A}" type="datetimeFigureOut">
              <a:rPr lang="es-CO" smtClean="0"/>
              <a:t>11/10/2016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572C-6A8A-4AC4-83D3-9C0BBE1FD3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94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7484-461B-4934-A0B5-A6BDBAD31B8A}" type="datetimeFigureOut">
              <a:rPr lang="es-CO" smtClean="0"/>
              <a:t>11/10/2016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572C-6A8A-4AC4-83D3-9C0BBE1FD3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799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7484-461B-4934-A0B5-A6BDBAD31B8A}" type="datetimeFigureOut">
              <a:rPr lang="es-CO" smtClean="0"/>
              <a:t>11/10/2016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572C-6A8A-4AC4-83D3-9C0BBE1FD3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428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7484-461B-4934-A0B5-A6BDBAD31B8A}" type="datetimeFigureOut">
              <a:rPr lang="es-CO" smtClean="0"/>
              <a:t>11/10/2016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572C-6A8A-4AC4-83D3-9C0BBE1FD3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26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7484-461B-4934-A0B5-A6BDBAD31B8A}" type="datetimeFigureOut">
              <a:rPr lang="es-CO" smtClean="0"/>
              <a:t>11/10/2016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572C-6A8A-4AC4-83D3-9C0BBE1FD3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58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7484-461B-4934-A0B5-A6BDBAD31B8A}" type="datetimeFigureOut">
              <a:rPr lang="es-CO" smtClean="0"/>
              <a:t>11/10/2016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572C-6A8A-4AC4-83D3-9C0BBE1FD3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927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7484-461B-4934-A0B5-A6BDBAD31B8A}" type="datetimeFigureOut">
              <a:rPr lang="es-CO" smtClean="0"/>
              <a:t>11/10/2016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572C-6A8A-4AC4-83D3-9C0BBE1FD3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254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7484-461B-4934-A0B5-A6BDBAD31B8A}" type="datetimeFigureOut">
              <a:rPr lang="es-CO" smtClean="0"/>
              <a:t>11/10/2016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572C-6A8A-4AC4-83D3-9C0BBE1FD3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072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97484-461B-4934-A0B5-A6BDBAD31B8A}" type="datetimeFigureOut">
              <a:rPr lang="es-CO" smtClean="0"/>
              <a:t>11/10/2016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F572C-6A8A-4AC4-83D3-9C0BBE1FD3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539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SIMULADOR DE DIAGRAMAS FASORIALES PARA MÁQUINAS SÍNCRONAS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PRUEBA DE ESCRITORIO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3928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n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Llamada ovalada 2"/>
          <p:cNvSpPr/>
          <p:nvPr/>
        </p:nvSpPr>
        <p:spPr>
          <a:xfrm>
            <a:off x="6819900" y="711200"/>
            <a:ext cx="2984500" cy="1778000"/>
          </a:xfrm>
          <a:prstGeom prst="wedgeEllipseCallout">
            <a:avLst>
              <a:gd name="adj1" fmla="val -56578"/>
              <a:gd name="adj2" fmla="val 66071"/>
            </a:avLst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Estas serían las entradas del ejemplo, las que se encuentran en las casillas blancas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42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BOTON: Cargar curva de magnetización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Este botón recibirá un archivo .</a:t>
            </a:r>
            <a:r>
              <a:rPr lang="es-CO" dirty="0" err="1" smtClean="0"/>
              <a:t>xlsx</a:t>
            </a:r>
            <a:r>
              <a:rPr lang="es-CO" dirty="0" smtClean="0"/>
              <a:t> con estos datos:</a:t>
            </a:r>
          </a:p>
          <a:p>
            <a:r>
              <a:rPr lang="es-CO" dirty="0" smtClean="0"/>
              <a:t>La primera columna es la variable </a:t>
            </a:r>
            <a:r>
              <a:rPr lang="es-CO" dirty="0"/>
              <a:t>IF en </a:t>
            </a:r>
            <a:r>
              <a:rPr lang="es-CO" dirty="0" smtClean="0"/>
              <a:t>amperios</a:t>
            </a:r>
          </a:p>
          <a:p>
            <a:r>
              <a:rPr lang="es-CO" dirty="0" smtClean="0"/>
              <a:t>La segunda columna es la variable </a:t>
            </a:r>
            <a:r>
              <a:rPr lang="es-CO" dirty="0"/>
              <a:t>EA en voltios</a:t>
            </a:r>
          </a:p>
          <a:p>
            <a:r>
              <a:rPr lang="es-CO" dirty="0" smtClean="0"/>
              <a:t>Para el ejemplo supongamos que IF = 1,52A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886" y="1825625"/>
            <a:ext cx="3037807" cy="415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9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Cálculos – SI Operación generador = con bus </a:t>
            </a:r>
            <a:r>
              <a:rPr lang="es-CO" dirty="0" err="1" smtClean="0"/>
              <a:t>inf</a:t>
            </a:r>
            <a:r>
              <a:rPr lang="es-CO" dirty="0" smtClean="0"/>
              <a:t>.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632700" cy="4351338"/>
              </a:xfrm>
            </p:spPr>
            <p:txBody>
              <a:bodyPr>
                <a:normAutofit/>
              </a:bodyPr>
              <a:lstStyle/>
              <a:p>
                <a:r>
                  <a:rPr lang="es-CO" dirty="0" smtClean="0"/>
                  <a:t>Cálculos previos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𝐴𝐿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O" dirty="0" smtClean="0"/>
                  <a:t> Se calcula interpolando en la curva de magnetización. Con el slider se selecciona un valor de “x” por medio de la interpolación se halla su correspondiente “y”. Este valor es </a:t>
                </a:r>
                <a:r>
                  <a:rPr lang="es-CO" dirty="0" smtClean="0"/>
                  <a:t>E</a:t>
                </a:r>
                <a:r>
                  <a:rPr lang="es-CO" baseline="-25000" dirty="0" smtClean="0"/>
                  <a:t>AL-L</a:t>
                </a:r>
              </a:p>
              <a:p>
                <a:pPr marL="457200" lvl="1" indent="0">
                  <a:buNone/>
                </a:pPr>
                <a:r>
                  <a:rPr lang="es-CO" dirty="0" smtClean="0"/>
                  <a:t>Como IF = 1,52 A, viendo la tabla vemos este valor se encuentra entre 1,5 A y 1,75 A. Se realiza una interpolación lineal en ese intervalo</a:t>
                </a:r>
                <a:r>
                  <a:rPr lang="es-CO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268,1169−258,4376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1,75−1,5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268,1169−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1,75−1,52</m:t>
                          </m:r>
                        </m:den>
                      </m:f>
                    </m:oMath>
                  </m:oMathPara>
                </a14:m>
                <a:endParaRPr lang="es-CO" dirty="0" smtClean="0"/>
              </a:p>
              <a:p>
                <a:pPr marL="457200" lvl="1" indent="0">
                  <a:buNone/>
                </a:pPr>
                <a:r>
                  <a:rPr lang="es-CO" dirty="0" smtClean="0"/>
                  <a:t>Despejando |EA| se obtiene que su valor es: 259,212V</a:t>
                </a: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632700" cy="4351338"/>
              </a:xfrm>
              <a:blipFill rotWithShape="0">
                <a:blip r:embed="rId2"/>
                <a:stretch>
                  <a:fillRect l="-1438" t="-2241" r="-8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086" y="1923287"/>
            <a:ext cx="3037807" cy="415601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673086" y="4203700"/>
            <a:ext cx="3037807" cy="711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7448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80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Tema de Office</vt:lpstr>
      <vt:lpstr>SIMULADOR DE DIAGRAMAS FASORIALES PARA MÁQUINAS SÍNCRONAS</vt:lpstr>
      <vt:lpstr>Presentación de PowerPoint</vt:lpstr>
      <vt:lpstr>BOTON: Cargar curva de magnetización</vt:lpstr>
      <vt:lpstr>Cálculos – SI Operación generador = con bus inf.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SIMULADOR DE DIAGRAMAS FASORIALES PARA MÁQUINAS SÍNCRONAS</dc:title>
  <dc:creator>Rafael Castillo Sierra</dc:creator>
  <cp:lastModifiedBy>Rafael De Jesus Castillo Sierra</cp:lastModifiedBy>
  <cp:revision>58</cp:revision>
  <dcterms:created xsi:type="dcterms:W3CDTF">2016-06-13T13:44:20Z</dcterms:created>
  <dcterms:modified xsi:type="dcterms:W3CDTF">2016-10-11T23:31:53Z</dcterms:modified>
</cp:coreProperties>
</file>