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c7d7e55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c7d7e55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c7d7e55c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c7d7e55c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c7d7e55c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c7d7e55c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c7d7e55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c7d7e55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c7d7e55c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c7d7e55c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c7d7e55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c7d7e55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c7d7e55c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c7d7e55c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7d7e55c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c7d7e55c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c7d7e55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3c7d7e55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03550" y="1322450"/>
            <a:ext cx="79140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Black Swan Impact Predictor</a:t>
            </a:r>
            <a:endParaRPr sz="45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>
                <a:latin typeface="Lato"/>
                <a:ea typeface="Lato"/>
                <a:cs typeface="Lato"/>
                <a:sym typeface="Lato"/>
              </a:rPr>
              <a:t>Group no: 7</a:t>
            </a:r>
            <a:r>
              <a:rPr lang="en" sz="226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4866"/>
              <a:t> </a:t>
            </a:r>
            <a:endParaRPr sz="4866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421350"/>
            <a:ext cx="79926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Dhruvi Shah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Hanguyan Xu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Puneet Tokhi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Sandesh Gupta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515550" y="2017850"/>
            <a:ext cx="79140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Thank you</a:t>
            </a:r>
            <a:endParaRPr sz="48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Black Swan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69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"/>
              <a:buFont typeface="Arial"/>
              <a:buChar char="●"/>
            </a:pP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 </a:t>
            </a: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bird which is rare 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"/>
              <a:buFont typeface="Arial"/>
              <a:buChar char="●"/>
            </a:pP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Termed coined by Nassim Nicholas Taleb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"/>
              <a:buFont typeface="Arial"/>
              <a:buChar char="●"/>
            </a:pP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metaphor that describes an event that comes as a surprise and has a major effect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 of Black Swan Events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90"/>
              <a:buFont typeface="Arial"/>
              <a:buChar char="●"/>
            </a:pP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COVID 19: Recent BlackSwan event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"/>
              <a:buFont typeface="Arial"/>
              <a:buChar char="●"/>
            </a:pP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2008 Housing Market crash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"/>
              <a:buFont typeface="Arial"/>
              <a:buChar char="●"/>
            </a:pPr>
            <a:r>
              <a:rPr lang="en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9/11 terrorist attacks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250" y="2187050"/>
            <a:ext cx="322937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(Use cases)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53850"/>
            <a:ext cx="76887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8"/>
              <a:buFont typeface="Arial"/>
              <a:buChar char="●"/>
            </a:pPr>
            <a:r>
              <a:rPr lang="en" sz="17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 a score for a particular news article  and analyze its impact on the </a:t>
            </a:r>
            <a:r>
              <a:rPr lang="en" sz="17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stock</a:t>
            </a:r>
            <a:r>
              <a:rPr lang="en" sz="17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market.</a:t>
            </a:r>
            <a:endParaRPr sz="17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8"/>
              <a:buFont typeface="Arial"/>
              <a:buChar char="●"/>
            </a:pPr>
            <a:r>
              <a:rPr lang="en" sz="17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Help both the institutional and individual investors prepare in advance for future black swan events.</a:t>
            </a:r>
            <a:endParaRPr sz="17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8"/>
              <a:buFont typeface="Arial"/>
              <a:buChar char="●"/>
            </a:pPr>
            <a:r>
              <a:rPr lang="en" sz="17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Protect individual portfolio’s from market crash by giving them a heads up about potential market swings based on global headlines.</a:t>
            </a:r>
            <a:endParaRPr sz="17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Investment Bankers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Institutional Investors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 managers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Individual Investors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Demo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94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8287" l="1893" r="0" t="2219"/>
          <a:stretch/>
        </p:blipFill>
        <p:spPr>
          <a:xfrm>
            <a:off x="590550" y="535200"/>
            <a:ext cx="7962900" cy="456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182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Flow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25" y="620050"/>
            <a:ext cx="8474450" cy="4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news 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service can be exposed as a public API (SaaS) to be used by multiple news portals.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future, we can train the model with more data to increase the accuracy.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Alert the users with a push notification so that action can be taken promptly.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the help of a large dataset, we can introduce automatic prediction function, which can help people broaden their vision and avoid market risks.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Underst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how news events have an impact on the stock market.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Prepare investors protect their portfolio’s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against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black swan event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Investors and hedge fund managers can use our app to analyze the stock market before investing.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Investors can think about the results and understand why a particular Black Swan event had a positive or negative impact on the stock price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