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1" r:id="rId7"/>
    <p:sldId id="259" r:id="rId8"/>
    <p:sldId id="260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4EE30-42E7-AD2D-208A-D9EE41FBCB33}" v="1683" dt="2020-04-23T14:24:11.824"/>
    <p1510:client id="{336EB4EA-ABA5-81F2-36A3-607F4BABC3CA}" v="4562" dt="2020-04-22T08:35:36.185"/>
    <p1510:client id="{3CF5A52C-943F-5B39-4F6D-CBCF0ED91B88}" v="339" dt="2020-04-22T18:42:42.022"/>
    <p1510:client id="{58102632-FCDE-9F0F-51DD-DDB3344D9B37}" v="67" dt="2020-04-23T15:22:54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CF5A52C-943F-5B39-4F6D-CBCF0ED91B88}"/>
    <pc:docChg chg="modSld">
      <pc:chgData name="" userId="" providerId="" clId="Web-{3CF5A52C-943F-5B39-4F6D-CBCF0ED91B88}" dt="2020-04-22T18:42:41.710" v="336" actId="20577"/>
      <pc:docMkLst>
        <pc:docMk/>
      </pc:docMkLst>
      <pc:sldChg chg="modSp">
        <pc:chgData name="" userId="" providerId="" clId="Web-{3CF5A52C-943F-5B39-4F6D-CBCF0ED91B88}" dt="2020-04-22T18:41:39.971" v="103" actId="20577"/>
        <pc:sldMkLst>
          <pc:docMk/>
          <pc:sldMk cId="3624863271" sldId="257"/>
        </pc:sldMkLst>
        <pc:spChg chg="mod">
          <ac:chgData name="" userId="" providerId="" clId="Web-{3CF5A52C-943F-5B39-4F6D-CBCF0ED91B88}" dt="2020-04-22T18:41:39.971" v="103" actId="20577"/>
          <ac:spMkLst>
            <pc:docMk/>
            <pc:sldMk cId="3624863271" sldId="257"/>
            <ac:spMk id="3" creationId="{27BB6122-1FC9-421D-BA34-9EE726097595}"/>
          </ac:spMkLst>
        </pc:spChg>
      </pc:sldChg>
      <pc:sldChg chg="modSp">
        <pc:chgData name="" userId="" providerId="" clId="Web-{3CF5A52C-943F-5B39-4F6D-CBCF0ED91B88}" dt="2020-04-22T18:42:41.710" v="335" actId="20577"/>
        <pc:sldMkLst>
          <pc:docMk/>
          <pc:sldMk cId="1631239664" sldId="259"/>
        </pc:sldMkLst>
        <pc:spChg chg="mod">
          <ac:chgData name="" userId="" providerId="" clId="Web-{3CF5A52C-943F-5B39-4F6D-CBCF0ED91B88}" dt="2020-04-22T18:42:41.710" v="335" actId="20577"/>
          <ac:spMkLst>
            <pc:docMk/>
            <pc:sldMk cId="1631239664" sldId="259"/>
            <ac:spMk id="3" creationId="{27BB6122-1FC9-421D-BA34-9EE726097595}"/>
          </ac:spMkLst>
        </pc:spChg>
      </pc:sldChg>
    </pc:docChg>
  </pc:docChgLst>
  <pc:docChgLst>
    <pc:chgData clId="Web-{06F4EE30-42E7-AD2D-208A-D9EE41FBCB33}"/>
    <pc:docChg chg="addSld modSld">
      <pc:chgData name="" userId="" providerId="" clId="Web-{06F4EE30-42E7-AD2D-208A-D9EE41FBCB33}" dt="2020-04-23T14:24:11.824" v="1681" actId="20577"/>
      <pc:docMkLst>
        <pc:docMk/>
      </pc:docMkLst>
      <pc:sldChg chg="modSp add replId">
        <pc:chgData name="" userId="" providerId="" clId="Web-{06F4EE30-42E7-AD2D-208A-D9EE41FBCB33}" dt="2020-04-23T14:18:58.574" v="656" actId="20577"/>
        <pc:sldMkLst>
          <pc:docMk/>
          <pc:sldMk cId="99299863" sldId="263"/>
        </pc:sldMkLst>
        <pc:spChg chg="mod">
          <ac:chgData name="" userId="" providerId="" clId="Web-{06F4EE30-42E7-AD2D-208A-D9EE41FBCB33}" dt="2020-04-23T14:16:23.067" v="1" actId="20577"/>
          <ac:spMkLst>
            <pc:docMk/>
            <pc:sldMk cId="99299863" sldId="263"/>
            <ac:spMk id="2" creationId="{145C2D0A-228A-4370-8307-19116139E9A5}"/>
          </ac:spMkLst>
        </pc:spChg>
        <pc:spChg chg="mod">
          <ac:chgData name="" userId="" providerId="" clId="Web-{06F4EE30-42E7-AD2D-208A-D9EE41FBCB33}" dt="2020-04-23T14:18:58.574" v="656" actId="20577"/>
          <ac:spMkLst>
            <pc:docMk/>
            <pc:sldMk cId="99299863" sldId="263"/>
            <ac:spMk id="3" creationId="{27BB6122-1FC9-421D-BA34-9EE726097595}"/>
          </ac:spMkLst>
        </pc:spChg>
      </pc:sldChg>
      <pc:sldChg chg="modSp add replId">
        <pc:chgData name="" userId="" providerId="" clId="Web-{06F4EE30-42E7-AD2D-208A-D9EE41FBCB33}" dt="2020-04-23T14:24:11.824" v="1680" actId="20577"/>
        <pc:sldMkLst>
          <pc:docMk/>
          <pc:sldMk cId="593095616" sldId="264"/>
        </pc:sldMkLst>
        <pc:spChg chg="mod">
          <ac:chgData name="" userId="" providerId="" clId="Web-{06F4EE30-42E7-AD2D-208A-D9EE41FBCB33}" dt="2020-04-23T14:19:14.653" v="659" actId="20577"/>
          <ac:spMkLst>
            <pc:docMk/>
            <pc:sldMk cId="593095616" sldId="264"/>
            <ac:spMk id="2" creationId="{145C2D0A-228A-4370-8307-19116139E9A5}"/>
          </ac:spMkLst>
        </pc:spChg>
        <pc:spChg chg="mod">
          <ac:chgData name="" userId="" providerId="" clId="Web-{06F4EE30-42E7-AD2D-208A-D9EE41FBCB33}" dt="2020-04-23T14:24:11.824" v="1680" actId="20577"/>
          <ac:spMkLst>
            <pc:docMk/>
            <pc:sldMk cId="593095616" sldId="264"/>
            <ac:spMk id="3" creationId="{27BB6122-1FC9-421D-BA34-9EE726097595}"/>
          </ac:spMkLst>
        </pc:spChg>
      </pc:sldChg>
      <pc:sldChg chg="modSp add replId">
        <pc:chgData name="" userId="" providerId="" clId="Web-{06F4EE30-42E7-AD2D-208A-D9EE41FBCB33}" dt="2020-04-23T14:23:11.290" v="1533" actId="20577"/>
        <pc:sldMkLst>
          <pc:docMk/>
          <pc:sldMk cId="2739304737" sldId="265"/>
        </pc:sldMkLst>
        <pc:spChg chg="mod">
          <ac:chgData name="" userId="" providerId="" clId="Web-{06F4EE30-42E7-AD2D-208A-D9EE41FBCB33}" dt="2020-04-23T14:21:01.549" v="1048" actId="20577"/>
          <ac:spMkLst>
            <pc:docMk/>
            <pc:sldMk cId="2739304737" sldId="265"/>
            <ac:spMk id="2" creationId="{145C2D0A-228A-4370-8307-19116139E9A5}"/>
          </ac:spMkLst>
        </pc:spChg>
        <pc:spChg chg="mod">
          <ac:chgData name="" userId="" providerId="" clId="Web-{06F4EE30-42E7-AD2D-208A-D9EE41FBCB33}" dt="2020-04-23T14:23:11.290" v="1533" actId="20577"/>
          <ac:spMkLst>
            <pc:docMk/>
            <pc:sldMk cId="2739304737" sldId="265"/>
            <ac:spMk id="3" creationId="{27BB6122-1FC9-421D-BA34-9EE726097595}"/>
          </ac:spMkLst>
        </pc:spChg>
      </pc:sldChg>
    </pc:docChg>
  </pc:docChgLst>
  <pc:docChgLst>
    <pc:chgData clId="Web-{336EB4EA-ABA5-81F2-36A3-607F4BABC3CA}"/>
    <pc:docChg chg="addSld delSld modSld">
      <pc:chgData name="" userId="" providerId="" clId="Web-{336EB4EA-ABA5-81F2-36A3-607F4BABC3CA}" dt="2020-04-22T08:35:36.185" v="4561" actId="20577"/>
      <pc:docMkLst>
        <pc:docMk/>
      </pc:docMkLst>
      <pc:sldChg chg="modSp">
        <pc:chgData name="" userId="" providerId="" clId="Web-{336EB4EA-ABA5-81F2-36A3-607F4BABC3CA}" dt="2020-04-22T07:49:07.515" v="142" actId="20577"/>
        <pc:sldMkLst>
          <pc:docMk/>
          <pc:sldMk cId="109857222" sldId="256"/>
        </pc:sldMkLst>
        <pc:spChg chg="mod">
          <ac:chgData name="" userId="" providerId="" clId="Web-{336EB4EA-ABA5-81F2-36A3-607F4BABC3CA}" dt="2020-04-22T07:48:38.045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336EB4EA-ABA5-81F2-36A3-607F4BABC3CA}" dt="2020-04-22T07:49:07.515" v="14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" userId="" providerId="" clId="Web-{336EB4EA-ABA5-81F2-36A3-607F4BABC3CA}" dt="2020-04-22T08:31:25.050" v="3548" actId="20577"/>
        <pc:sldMkLst>
          <pc:docMk/>
          <pc:sldMk cId="3624863271" sldId="257"/>
        </pc:sldMkLst>
        <pc:spChg chg="mod">
          <ac:chgData name="" userId="" providerId="" clId="Web-{336EB4EA-ABA5-81F2-36A3-607F4BABC3CA}" dt="2020-04-22T07:49:52.205" v="145" actId="20577"/>
          <ac:spMkLst>
            <pc:docMk/>
            <pc:sldMk cId="3624863271" sldId="257"/>
            <ac:spMk id="2" creationId="{145C2D0A-228A-4370-8307-19116139E9A5}"/>
          </ac:spMkLst>
        </pc:spChg>
        <pc:spChg chg="mod">
          <ac:chgData name="" userId="" providerId="" clId="Web-{336EB4EA-ABA5-81F2-36A3-607F4BABC3CA}" dt="2020-04-22T08:31:25.050" v="3548" actId="20577"/>
          <ac:spMkLst>
            <pc:docMk/>
            <pc:sldMk cId="3624863271" sldId="257"/>
            <ac:spMk id="3" creationId="{27BB6122-1FC9-421D-BA34-9EE726097595}"/>
          </ac:spMkLst>
        </pc:spChg>
      </pc:sldChg>
      <pc:sldChg chg="modSp new del">
        <pc:chgData name="" userId="" providerId="" clId="Web-{336EB4EA-ABA5-81F2-36A3-607F4BABC3CA}" dt="2020-04-22T08:10:19.414" v="464"/>
        <pc:sldMkLst>
          <pc:docMk/>
          <pc:sldMk cId="728074658" sldId="258"/>
        </pc:sldMkLst>
        <pc:spChg chg="mod">
          <ac:chgData name="" userId="" providerId="" clId="Web-{336EB4EA-ABA5-81F2-36A3-607F4BABC3CA}" dt="2020-04-22T08:09:58.725" v="461" actId="20577"/>
          <ac:spMkLst>
            <pc:docMk/>
            <pc:sldMk cId="728074658" sldId="258"/>
            <ac:spMk id="2" creationId="{404BA9FB-C6BA-401F-9F0F-8A39BD892A52}"/>
          </ac:spMkLst>
        </pc:spChg>
      </pc:sldChg>
      <pc:sldChg chg="modSp add replId">
        <pc:chgData name="" userId="" providerId="" clId="Web-{336EB4EA-ABA5-81F2-36A3-607F4BABC3CA}" dt="2020-04-22T08:32:15.226" v="3822" actId="20577"/>
        <pc:sldMkLst>
          <pc:docMk/>
          <pc:sldMk cId="2576423974" sldId="258"/>
        </pc:sldMkLst>
        <pc:spChg chg="mod">
          <ac:chgData name="" userId="" providerId="" clId="Web-{336EB4EA-ABA5-81F2-36A3-607F4BABC3CA}" dt="2020-04-22T08:14:47.849" v="1269" actId="20577"/>
          <ac:spMkLst>
            <pc:docMk/>
            <pc:sldMk cId="2576423974" sldId="258"/>
            <ac:spMk id="2" creationId="{145C2D0A-228A-4370-8307-19116139E9A5}"/>
          </ac:spMkLst>
        </pc:spChg>
        <pc:spChg chg="mod">
          <ac:chgData name="" userId="" providerId="" clId="Web-{336EB4EA-ABA5-81F2-36A3-607F4BABC3CA}" dt="2020-04-22T08:32:15.226" v="3822" actId="20577"/>
          <ac:spMkLst>
            <pc:docMk/>
            <pc:sldMk cId="2576423974" sldId="258"/>
            <ac:spMk id="3" creationId="{27BB6122-1FC9-421D-BA34-9EE726097595}"/>
          </ac:spMkLst>
        </pc:spChg>
      </pc:sldChg>
      <pc:sldChg chg="modSp add replId">
        <pc:chgData name="" userId="" providerId="" clId="Web-{336EB4EA-ABA5-81F2-36A3-607F4BABC3CA}" dt="2020-04-22T08:22:52.621" v="2579" actId="20577"/>
        <pc:sldMkLst>
          <pc:docMk/>
          <pc:sldMk cId="1631239664" sldId="259"/>
        </pc:sldMkLst>
        <pc:spChg chg="mod">
          <ac:chgData name="" userId="" providerId="" clId="Web-{336EB4EA-ABA5-81F2-36A3-607F4BABC3CA}" dt="2020-04-22T08:18:42.928" v="1871" actId="20577"/>
          <ac:spMkLst>
            <pc:docMk/>
            <pc:sldMk cId="1631239664" sldId="259"/>
            <ac:spMk id="2" creationId="{145C2D0A-228A-4370-8307-19116139E9A5}"/>
          </ac:spMkLst>
        </pc:spChg>
        <pc:spChg chg="mod">
          <ac:chgData name="" userId="" providerId="" clId="Web-{336EB4EA-ABA5-81F2-36A3-607F4BABC3CA}" dt="2020-04-22T08:22:52.621" v="2579" actId="20577"/>
          <ac:spMkLst>
            <pc:docMk/>
            <pc:sldMk cId="1631239664" sldId="259"/>
            <ac:spMk id="3" creationId="{27BB6122-1FC9-421D-BA34-9EE726097595}"/>
          </ac:spMkLst>
        </pc:spChg>
      </pc:sldChg>
      <pc:sldChg chg="modSp add replId">
        <pc:chgData name="" userId="" providerId="" clId="Web-{336EB4EA-ABA5-81F2-36A3-607F4BABC3CA}" dt="2020-04-22T08:33:21.484" v="4094" actId="20577"/>
        <pc:sldMkLst>
          <pc:docMk/>
          <pc:sldMk cId="3600650466" sldId="260"/>
        </pc:sldMkLst>
        <pc:spChg chg="mod">
          <ac:chgData name="" userId="" providerId="" clId="Web-{336EB4EA-ABA5-81F2-36A3-607F4BABC3CA}" dt="2020-04-22T08:23:25.708" v="2612" actId="20577"/>
          <ac:spMkLst>
            <pc:docMk/>
            <pc:sldMk cId="3600650466" sldId="260"/>
            <ac:spMk id="2" creationId="{145C2D0A-228A-4370-8307-19116139E9A5}"/>
          </ac:spMkLst>
        </pc:spChg>
        <pc:spChg chg="mod">
          <ac:chgData name="" userId="" providerId="" clId="Web-{336EB4EA-ABA5-81F2-36A3-607F4BABC3CA}" dt="2020-04-22T08:33:21.484" v="4094" actId="20577"/>
          <ac:spMkLst>
            <pc:docMk/>
            <pc:sldMk cId="3600650466" sldId="260"/>
            <ac:spMk id="3" creationId="{27BB6122-1FC9-421D-BA34-9EE726097595}"/>
          </ac:spMkLst>
        </pc:spChg>
      </pc:sldChg>
      <pc:sldChg chg="modSp add replId">
        <pc:chgData name="" userId="" providerId="" clId="Web-{336EB4EA-ABA5-81F2-36A3-607F4BABC3CA}" dt="2020-04-22T08:29:34.793" v="3485" actId="20577"/>
        <pc:sldMkLst>
          <pc:docMk/>
          <pc:sldMk cId="3567622762" sldId="261"/>
        </pc:sldMkLst>
        <pc:spChg chg="mod">
          <ac:chgData name="" userId="" providerId="" clId="Web-{336EB4EA-ABA5-81F2-36A3-607F4BABC3CA}" dt="2020-04-22T08:29:34.793" v="3485" actId="20577"/>
          <ac:spMkLst>
            <pc:docMk/>
            <pc:sldMk cId="3567622762" sldId="261"/>
            <ac:spMk id="2" creationId="{145C2D0A-228A-4370-8307-19116139E9A5}"/>
          </ac:spMkLst>
        </pc:spChg>
        <pc:spChg chg="mod">
          <ac:chgData name="" userId="" providerId="" clId="Web-{336EB4EA-ABA5-81F2-36A3-607F4BABC3CA}" dt="2020-04-22T08:29:24.370" v="3476" actId="20577"/>
          <ac:spMkLst>
            <pc:docMk/>
            <pc:sldMk cId="3567622762" sldId="261"/>
            <ac:spMk id="3" creationId="{27BB6122-1FC9-421D-BA34-9EE726097595}"/>
          </ac:spMkLst>
        </pc:spChg>
      </pc:sldChg>
      <pc:sldChg chg="modSp new">
        <pc:chgData name="" userId="" providerId="" clId="Web-{336EB4EA-ABA5-81F2-36A3-607F4BABC3CA}" dt="2020-04-22T08:35:32.576" v="4559" actId="20577"/>
        <pc:sldMkLst>
          <pc:docMk/>
          <pc:sldMk cId="2019125725" sldId="262"/>
        </pc:sldMkLst>
        <pc:spChg chg="mod">
          <ac:chgData name="" userId="" providerId="" clId="Web-{336EB4EA-ABA5-81F2-36A3-607F4BABC3CA}" dt="2020-04-22T08:33:29.704" v="4098" actId="20577"/>
          <ac:spMkLst>
            <pc:docMk/>
            <pc:sldMk cId="2019125725" sldId="262"/>
            <ac:spMk id="2" creationId="{18AC0B55-9FBB-4EC7-97F9-884F6BF18329}"/>
          </ac:spMkLst>
        </pc:spChg>
        <pc:spChg chg="mod">
          <ac:chgData name="" userId="" providerId="" clId="Web-{336EB4EA-ABA5-81F2-36A3-607F4BABC3CA}" dt="2020-04-22T08:35:32.576" v="4559" actId="20577"/>
          <ac:spMkLst>
            <pc:docMk/>
            <pc:sldMk cId="2019125725" sldId="262"/>
            <ac:spMk id="3" creationId="{A2234399-16E1-4DDF-9A63-BB00AEFD55AE}"/>
          </ac:spMkLst>
        </pc:spChg>
      </pc:sldChg>
    </pc:docChg>
  </pc:docChgLst>
  <pc:docChgLst>
    <pc:chgData clId="Web-{58102632-FCDE-9F0F-51DD-DDB3344D9B37}"/>
    <pc:docChg chg="modSld">
      <pc:chgData name="" userId="" providerId="" clId="Web-{58102632-FCDE-9F0F-51DD-DDB3344D9B37}" dt="2020-04-23T15:22:53.942" v="64" actId="20577"/>
      <pc:docMkLst>
        <pc:docMk/>
      </pc:docMkLst>
      <pc:sldChg chg="modSp">
        <pc:chgData name="" userId="" providerId="" clId="Web-{58102632-FCDE-9F0F-51DD-DDB3344D9B37}" dt="2020-04-23T15:22:52.786" v="62" actId="20577"/>
        <pc:sldMkLst>
          <pc:docMk/>
          <pc:sldMk cId="109857222" sldId="256"/>
        </pc:sldMkLst>
        <pc:spChg chg="mod">
          <ac:chgData name="" userId="" providerId="" clId="Web-{58102632-FCDE-9F0F-51DD-DDB3344D9B37}" dt="2020-04-23T15:22:52.786" v="6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CF 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en-US" dirty="0">
                <a:cs typeface="Calibri"/>
              </a:rPr>
              <a:t>Small bounded CCSDS File Delivery Protocol implementation</a:t>
            </a:r>
          </a:p>
          <a:p>
            <a:r>
              <a:rPr lang="en-US" dirty="0">
                <a:cs typeface="Calibri"/>
              </a:rPr>
              <a:t>+</a:t>
            </a:r>
          </a:p>
          <a:p>
            <a:r>
              <a:rPr lang="en-US" dirty="0">
                <a:cs typeface="Calibri"/>
              </a:rPr>
              <a:t>CFS!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Steven Seeger and Jonathan Wilmot</a:t>
            </a:r>
          </a:p>
          <a:p>
            <a:r>
              <a:rPr lang="en-US" dirty="0">
                <a:cs typeface="Calibri"/>
              </a:rPr>
              <a:t>Embedded Flight Systems, Inc.</a:t>
            </a:r>
          </a:p>
          <a:p>
            <a:r>
              <a:rPr lang="en-US" dirty="0">
                <a:cs typeface="Calibri"/>
              </a:rPr>
              <a:t>Code 582 - GSFC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0B55-9FBB-4EC7-97F9-884F6BF1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Flow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4399-16E1-4DDF-9A63-BB00AEFD5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Upon scheduler wakeup</a:t>
            </a:r>
          </a:p>
          <a:p>
            <a:pPr lvl="1"/>
            <a:r>
              <a:rPr lang="en-US">
                <a:cs typeface="Calibri"/>
              </a:rPr>
              <a:t>Process ground commands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Perform "engine cycle"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For each channel:</a:t>
            </a:r>
          </a:p>
          <a:p>
            <a:pPr lvl="2"/>
            <a:r>
              <a:rPr lang="en-US">
                <a:cs typeface="Calibri"/>
              </a:rPr>
              <a:t>Receive all incoming messages, and dispatch to known transactions (or create new)</a:t>
            </a:r>
          </a:p>
          <a:p>
            <a:pPr lvl="2"/>
            <a:r>
              <a:rPr lang="en-US">
                <a:cs typeface="Calibri"/>
              </a:rPr>
              <a:t>Perform receive tick processing (timers)</a:t>
            </a:r>
            <a:endParaRPr lang="en-US" dirty="0">
              <a:cs typeface="Calibri"/>
            </a:endParaRPr>
          </a:p>
          <a:p>
            <a:pPr lvl="2"/>
            <a:r>
              <a:rPr lang="en-US">
                <a:cs typeface="Calibri"/>
              </a:rPr>
              <a:t>Perform send tick processing (NAK response)</a:t>
            </a:r>
          </a:p>
          <a:p>
            <a:pPr lvl="2"/>
            <a:r>
              <a:rPr lang="en-US">
                <a:cs typeface="Calibri"/>
              </a:rPr>
              <a:t>Send filedata PDUs for active transaction</a:t>
            </a:r>
          </a:p>
          <a:p>
            <a:pPr indent="0"/>
            <a:r>
              <a:rPr lang="en-US">
                <a:cs typeface="Calibri"/>
              </a:rPr>
              <a:t>There are only so many messages per wakeup  that can be used, so above can be taken as order of important for using resources.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12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2D0A-228A-4370-8307-19116139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Old CF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6122-1FC9-421D-BA34-9EE72609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CFS application wrapped around re-usable CFDP engine (flight + ground)</a:t>
            </a:r>
          </a:p>
          <a:p>
            <a:pPr lvl="1"/>
            <a:r>
              <a:rPr lang="en-US" sz="2000" dirty="0">
                <a:cs typeface="Calibri"/>
              </a:rPr>
              <a:t>Directives are human readable text directives (procs)</a:t>
            </a:r>
          </a:p>
          <a:p>
            <a:pPr lvl="1"/>
            <a:r>
              <a:rPr lang="en-US" sz="2000" dirty="0">
                <a:cs typeface="Calibri"/>
              </a:rPr>
              <a:t>Implements many more features than necessary for flight</a:t>
            </a:r>
          </a:p>
          <a:p>
            <a:pPr lvl="1"/>
            <a:r>
              <a:rPr lang="en-US" sz="2000" dirty="0">
                <a:cs typeface="Calibri"/>
              </a:rPr>
              <a:t>Has its own abstraction layer the CFS app must implement for various services (time, file IO)</a:t>
            </a:r>
          </a:p>
          <a:p>
            <a:pPr lvl="1"/>
            <a:r>
              <a:rPr lang="en-US" sz="2000" dirty="0">
                <a:cs typeface="Calibri"/>
              </a:rPr>
              <a:t>Good software engineering theory, but in practice more suitable for desktop application</a:t>
            </a:r>
          </a:p>
          <a:p>
            <a:r>
              <a:rPr lang="en-US" sz="2400" dirty="0">
                <a:cs typeface="Calibri"/>
              </a:rPr>
              <a:t>Unbounded</a:t>
            </a:r>
          </a:p>
          <a:p>
            <a:pPr lvl="1"/>
            <a:r>
              <a:rPr lang="en-US" sz="2000" dirty="0">
                <a:cs typeface="Calibri"/>
              </a:rPr>
              <a:t>Resources acquired as-needed</a:t>
            </a:r>
            <a:endParaRPr lang="en-US" dirty="0"/>
          </a:p>
          <a:p>
            <a:pPr lvl="1"/>
            <a:r>
              <a:rPr lang="en-US" sz="2000" dirty="0">
                <a:cs typeface="Calibri"/>
              </a:rPr>
              <a:t>Potentially affects other transactions</a:t>
            </a:r>
          </a:p>
          <a:p>
            <a:r>
              <a:rPr lang="en-US" sz="2400" dirty="0">
                <a:cs typeface="Calibri"/>
              </a:rPr>
              <a:t>Lots of copying memory/strings/packets around</a:t>
            </a:r>
          </a:p>
          <a:p>
            <a:r>
              <a:rPr lang="en-US" sz="2400" dirty="0">
                <a:cs typeface="Calibri"/>
              </a:rPr>
              <a:t>Largest user of time/space resources of all CF apps</a:t>
            </a:r>
          </a:p>
          <a:p>
            <a:pPr lvl="1"/>
            <a:endParaRPr lang="en-US" sz="2000" dirty="0">
              <a:cs typeface="Calibri"/>
            </a:endParaRPr>
          </a:p>
          <a:p>
            <a:pPr lvl="1"/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486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2D0A-228A-4370-8307-19116139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CF 3.0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6122-1FC9-421D-BA34-9EE72609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400">
                <a:cs typeface="Calibri"/>
              </a:rPr>
              <a:t>Written specifically for CFS</a:t>
            </a:r>
            <a:endParaRPr lang="en-US" sz="2400" dirty="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No abstraction layer, except OSAL!</a:t>
            </a:r>
            <a:endParaRPr lang="en-US" sz="2000" dirty="0">
              <a:cs typeface="Calibri"/>
            </a:endParaRPr>
          </a:p>
          <a:p>
            <a:r>
              <a:rPr lang="en-US" sz="2400">
                <a:cs typeface="Calibri"/>
              </a:rPr>
              <a:t>Designed with the goal of being small and time/space efficient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Bounded</a:t>
            </a:r>
            <a:endParaRPr lang="en-US" sz="2400" dirty="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Platform config specifies max number of items for each channel/transaction</a:t>
            </a:r>
            <a:endParaRPr lang="en-US" sz="2000" dirty="0">
              <a:cs typeface="Calibri"/>
            </a:endParaRPr>
          </a:p>
          <a:p>
            <a:pPr lvl="2"/>
            <a:r>
              <a:rPr lang="en-US" sz="1600">
                <a:cs typeface="Calibri"/>
              </a:rPr>
              <a:t>Number of histories</a:t>
            </a:r>
            <a:endParaRPr lang="en-US" sz="1600" dirty="0">
              <a:cs typeface="Calibri"/>
            </a:endParaRPr>
          </a:p>
          <a:p>
            <a:pPr lvl="2"/>
            <a:r>
              <a:rPr lang="en-US" sz="1600">
                <a:cs typeface="Calibri"/>
              </a:rPr>
              <a:t>Number of gaps for class 2</a:t>
            </a:r>
            <a:endParaRPr lang="en-US" sz="1600" dirty="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No dynamic memory usage</a:t>
            </a:r>
            <a:endParaRPr lang="en-US" sz="2000" dirty="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No lost transactions (always takes worst-case resources)</a:t>
            </a:r>
            <a:endParaRPr lang="en-US" sz="2000" dirty="0">
              <a:cs typeface="Calibri"/>
            </a:endParaRPr>
          </a:p>
          <a:p>
            <a:r>
              <a:rPr lang="en-US" sz="2400">
                <a:cs typeface="Calibri"/>
              </a:rPr>
              <a:t>Implements feature set of CFDP necessary for flight</a:t>
            </a:r>
            <a:endParaRPr lang="en-US" sz="2400" dirty="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Class 1 and 2 send and receive</a:t>
            </a:r>
            <a:endParaRPr lang="en-US" sz="2000" dirty="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Cancel, suspend, resume, abandon, freeze, etc.</a:t>
            </a:r>
            <a:endParaRPr lang="en-US" sz="2000" dirty="0">
              <a:cs typeface="Calibri"/>
            </a:endParaRPr>
          </a:p>
          <a:p>
            <a:r>
              <a:rPr lang="en-US" sz="2400">
                <a:cs typeface="Calibri"/>
              </a:rPr>
              <a:t>All work done in zero-copy buffers for incoming and outgoing messages (no copy)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Platform config specifies sizes of memory usage, and tables specify all other parameters</a:t>
            </a:r>
            <a:endParaRPr lang="en-US" sz="2400" dirty="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Timeouts</a:t>
            </a:r>
            <a:endParaRPr lang="en-US" sz="2000" dirty="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APIDs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lvl="1"/>
            <a:endParaRPr lang="en-US" sz="2000" dirty="0">
              <a:cs typeface="Calibri"/>
            </a:endParaRPr>
          </a:p>
          <a:p>
            <a:pPr lvl="1"/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642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2D0A-228A-4370-8307-19116139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JCFDP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6122-1FC9-421D-BA34-9EE72609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Written by Bob </a:t>
            </a:r>
            <a:r>
              <a:rPr lang="en-US" sz="2400" dirty="0" err="1">
                <a:cs typeface="Calibri"/>
              </a:rPr>
              <a:t>Wiegend</a:t>
            </a:r>
            <a:r>
              <a:rPr lang="en-US" sz="2400" dirty="0">
                <a:cs typeface="Calibri"/>
              </a:rPr>
              <a:t> working for Susie Strege</a:t>
            </a:r>
          </a:p>
          <a:p>
            <a:r>
              <a:rPr lang="en-US" sz="2400" dirty="0">
                <a:cs typeface="Calibri"/>
              </a:rPr>
              <a:t>Port of old CF app engine to Java</a:t>
            </a:r>
          </a:p>
          <a:p>
            <a:pPr lvl="1"/>
            <a:r>
              <a:rPr lang="en-US" sz="2000" dirty="0">
                <a:cs typeface="Calibri"/>
              </a:rPr>
              <a:t>Includes Bug fixes</a:t>
            </a:r>
          </a:p>
          <a:p>
            <a:pPr lvl="1"/>
            <a:r>
              <a:rPr lang="en-US" sz="2000" dirty="0">
                <a:cs typeface="Calibri"/>
              </a:rPr>
              <a:t>Java is a suitable language for such a dynamic system</a:t>
            </a:r>
          </a:p>
          <a:p>
            <a:pPr lvl="1"/>
            <a:r>
              <a:rPr lang="en-US" sz="2000" dirty="0">
                <a:cs typeface="Calibri"/>
              </a:rPr>
              <a:t>C in a flight app not so suitable!</a:t>
            </a:r>
          </a:p>
          <a:p>
            <a:r>
              <a:rPr lang="en-US" sz="2400" dirty="0">
                <a:cs typeface="Calibri"/>
              </a:rPr>
              <a:t>Console interface to CF app engine text-based commands</a:t>
            </a:r>
          </a:p>
          <a:p>
            <a:pPr lvl="1"/>
            <a:r>
              <a:rPr lang="en-US" sz="2000" dirty="0">
                <a:cs typeface="Calibri"/>
              </a:rPr>
              <a:t>e.g. put </a:t>
            </a:r>
            <a:r>
              <a:rPr lang="en-US" sz="2000" dirty="0" err="1">
                <a:cs typeface="Calibri"/>
              </a:rPr>
              <a:t>src_filename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dest_id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dest_filename</a:t>
            </a:r>
            <a:endParaRPr lang="en-US" sz="2000" dirty="0">
              <a:cs typeface="Calibri"/>
            </a:endParaRPr>
          </a:p>
          <a:p>
            <a:r>
              <a:rPr lang="en-US" sz="2400" dirty="0">
                <a:cs typeface="Calibri"/>
              </a:rPr>
              <a:t>I've heard consideration is being made by ASIST and ITOS teams to use this for new CFDP engine</a:t>
            </a:r>
          </a:p>
          <a:p>
            <a:r>
              <a:rPr lang="en-US" sz="2400" dirty="0">
                <a:cs typeface="Calibri"/>
              </a:rPr>
              <a:t>Worked immediately!</a:t>
            </a:r>
            <a:endParaRPr lang="en-US" dirty="0"/>
          </a:p>
          <a:p>
            <a:pPr lvl="1"/>
            <a:r>
              <a:rPr lang="en-US" sz="2000" dirty="0">
                <a:cs typeface="Calibri"/>
              </a:rPr>
              <a:t>(hold for applause for Bob)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930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2D0A-228A-4370-8307-19116139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Dev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6122-1FC9-421D-BA34-9EE72609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Custom test app BO (Bob Output) bridges SB to UDP packets for use with JCFDP</a:t>
            </a:r>
            <a:endParaRPr lang="en-US" dirty="0"/>
          </a:p>
          <a:p>
            <a:pPr lvl="1"/>
            <a:r>
              <a:rPr lang="en-US" sz="2000" dirty="0">
                <a:cs typeface="Calibri"/>
              </a:rPr>
              <a:t>Implements TO throttling semaphores</a:t>
            </a:r>
          </a:p>
          <a:p>
            <a:pPr lvl="1"/>
            <a:r>
              <a:rPr lang="en-US" sz="2000" dirty="0">
                <a:cs typeface="Calibri"/>
              </a:rPr>
              <a:t>Table driven</a:t>
            </a:r>
          </a:p>
          <a:p>
            <a:r>
              <a:rPr lang="en-US" sz="2400" dirty="0" err="1">
                <a:cs typeface="Calibri"/>
              </a:rPr>
              <a:t>udp_tool</a:t>
            </a:r>
            <a:r>
              <a:rPr lang="en-US" sz="2400" dirty="0">
                <a:cs typeface="Calibri"/>
              </a:rPr>
              <a:t> (not thoughtful name)</a:t>
            </a:r>
          </a:p>
          <a:p>
            <a:pPr lvl="1"/>
            <a:r>
              <a:rPr lang="en-US" sz="2000" dirty="0">
                <a:cs typeface="Calibri"/>
              </a:rPr>
              <a:t>Allows bridge between two </a:t>
            </a:r>
            <a:r>
              <a:rPr lang="en-US" sz="2000" dirty="0" err="1">
                <a:cs typeface="Calibri"/>
              </a:rPr>
              <a:t>udp</a:t>
            </a:r>
            <a:r>
              <a:rPr lang="en-US" sz="2000" dirty="0">
                <a:cs typeface="Calibri"/>
              </a:rPr>
              <a:t> ports</a:t>
            </a:r>
          </a:p>
          <a:p>
            <a:pPr lvl="1"/>
            <a:r>
              <a:rPr lang="en-US" sz="2000" dirty="0">
                <a:cs typeface="Calibri"/>
              </a:rPr>
              <a:t>Specify percentage of packets to drop</a:t>
            </a:r>
          </a:p>
          <a:p>
            <a:pPr lvl="1"/>
            <a:r>
              <a:rPr lang="en-US" sz="2000" dirty="0">
                <a:cs typeface="Calibri"/>
              </a:rPr>
              <a:t>Optional seed (repeat tests, bug fixes)</a:t>
            </a:r>
          </a:p>
          <a:p>
            <a:pPr lvl="1"/>
            <a:r>
              <a:rPr lang="en-US" sz="2000" dirty="0">
                <a:cs typeface="Calibri"/>
              </a:rPr>
              <a:t>Ex. ./</a:t>
            </a:r>
            <a:r>
              <a:rPr lang="en-US" sz="2000" dirty="0" err="1">
                <a:cs typeface="Calibri"/>
              </a:rPr>
              <a:t>udp_tool</a:t>
            </a:r>
            <a:r>
              <a:rPr lang="en-US" sz="2000" dirty="0">
                <a:cs typeface="Calibri"/>
              </a:rPr>
              <a:t> 25525 2525 0.01 (Drop 1% of packets listen on 25525 send to 2525)</a:t>
            </a:r>
          </a:p>
          <a:p>
            <a:pPr lvl="1"/>
            <a:r>
              <a:rPr lang="en-US" sz="2000" dirty="0">
                <a:cs typeface="Calibri"/>
              </a:rPr>
              <a:t>Must run two instances per environment</a:t>
            </a:r>
          </a:p>
          <a:p>
            <a:r>
              <a:rPr lang="en-US" sz="2400" dirty="0">
                <a:cs typeface="Calibri"/>
              </a:rPr>
              <a:t>CF</a:t>
            </a:r>
          </a:p>
          <a:p>
            <a:pPr lvl="1"/>
            <a:r>
              <a:rPr lang="en-US" sz="2000" dirty="0">
                <a:cs typeface="Calibri"/>
              </a:rPr>
              <a:t>Does not stand for CompactFlash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309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2D0A-228A-4370-8307-19116139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Lines of code (remember that metric?)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6122-1FC9-421D-BA34-9EE72609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400">
                <a:cs typeface="Calibri"/>
              </a:rPr>
              <a:t>New app (as of this writing)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------------------------------------------------------------------------------- </a:t>
            </a:r>
            <a:r>
              <a:rPr lang="en-US" sz="2400" dirty="0">
                <a:ea typeface="+mn-lt"/>
                <a:cs typeface="+mn-lt"/>
              </a:rPr>
              <a:t/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Language                     files          blank        comment           code </a:t>
            </a:r>
            <a:r>
              <a:rPr lang="en-US" sz="2400" dirty="0">
                <a:ea typeface="+mn-lt"/>
                <a:cs typeface="+mn-lt"/>
              </a:rPr>
              <a:t/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------------------------------------------------------------------------------- </a:t>
            </a:r>
            <a:r>
              <a:rPr lang="en-US" sz="2400" dirty="0">
                <a:ea typeface="+mn-lt"/>
                <a:cs typeface="+mn-lt"/>
              </a:rPr>
              <a:t/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C                                    13            547            334           2431 </a:t>
            </a:r>
            <a:r>
              <a:rPr lang="en-US" sz="2400" dirty="0">
                <a:ea typeface="+mn-lt"/>
                <a:cs typeface="+mn-lt"/>
              </a:rPr>
              <a:t/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C/C++ Header              17            241            275            826 </a:t>
            </a:r>
            <a:r>
              <a:rPr lang="en-US" sz="2400" dirty="0">
                <a:ea typeface="+mn-lt"/>
                <a:cs typeface="+mn-lt"/>
              </a:rPr>
              <a:t/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------------------------------------------------------------------------------- </a:t>
            </a:r>
            <a:r>
              <a:rPr lang="en-US" sz="2400" dirty="0">
                <a:ea typeface="+mn-lt"/>
                <a:cs typeface="+mn-lt"/>
              </a:rPr>
              <a:t/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SUM:                            30            788            609           3257 </a:t>
            </a:r>
            <a:r>
              <a:rPr lang="en-US" sz="2400" dirty="0">
                <a:ea typeface="+mn-lt"/>
                <a:cs typeface="+mn-lt"/>
              </a:rPr>
              <a:t/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-------------------------------------------------------------------------------</a:t>
            </a:r>
          </a:p>
          <a:p>
            <a:r>
              <a:rPr lang="en-US" sz="2400">
                <a:ea typeface="+mn-lt"/>
                <a:cs typeface="+mn-lt"/>
              </a:rPr>
              <a:t>Old app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-------------------------------------------------------------------------------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Language                     files          blank        comment           code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-------------------------------------------------------------------------------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C                                     46           6706           6343          16723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C/C++ Header              59           1166           4147           2609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make                             3             42                123            150</a:t>
            </a:r>
            <a:r>
              <a:rPr lang="en-US" sz="2400" dirty="0">
                <a:ea typeface="+mn-lt"/>
                <a:cs typeface="+mn-lt"/>
              </a:rPr>
              <a:t/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------------------------------------------------------------------------------- </a:t>
            </a:r>
            <a:r>
              <a:rPr lang="en-US" sz="2400" dirty="0">
                <a:ea typeface="+mn-lt"/>
                <a:cs typeface="+mn-lt"/>
              </a:rPr>
              <a:t/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SUM:                           108           7914          10613          19482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-------------------------------------------------------------------------------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/>
            </a:r>
            <a:br>
              <a:rPr lang="en-US" sz="2400" dirty="0">
                <a:ea typeface="+mn-lt"/>
                <a:cs typeface="+mn-lt"/>
              </a:rPr>
            </a:b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762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2D0A-228A-4370-8307-19116139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CF 3.0 basic functionality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6122-1FC9-421D-BA34-9EE72609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cs typeface="Calibri"/>
              </a:rPr>
              <a:t>Channel</a:t>
            </a:r>
          </a:p>
          <a:p>
            <a:pPr lvl="1"/>
            <a:r>
              <a:rPr lang="en-US" sz="2000" dirty="0">
                <a:cs typeface="Calibri"/>
              </a:rPr>
              <a:t>Separate state for each channel (one does not affect the other)</a:t>
            </a:r>
          </a:p>
          <a:p>
            <a:pPr lvl="1"/>
            <a:r>
              <a:rPr lang="en-US" sz="2000" dirty="0">
                <a:cs typeface="Calibri"/>
              </a:rPr>
              <a:t>Channels are mapping to different CLA (convergence layer adapter) (s-band, optical, </a:t>
            </a:r>
            <a:r>
              <a:rPr lang="en-US" sz="2000" dirty="0" err="1">
                <a:cs typeface="Calibri"/>
              </a:rPr>
              <a:t>etc</a:t>
            </a:r>
            <a:r>
              <a:rPr lang="en-US" sz="2000" dirty="0">
                <a:cs typeface="Calibri"/>
              </a:rPr>
              <a:t>)</a:t>
            </a:r>
          </a:p>
          <a:p>
            <a:pPr lvl="1"/>
            <a:r>
              <a:rPr lang="en-US" sz="2000" dirty="0">
                <a:cs typeface="Calibri"/>
              </a:rPr>
              <a:t>Throttling semaphore in TO supported for message output</a:t>
            </a:r>
          </a:p>
          <a:p>
            <a:pPr lvl="1"/>
            <a:r>
              <a:rPr lang="en-US" sz="2000" dirty="0">
                <a:cs typeface="Calibri"/>
              </a:rPr>
              <a:t>Multiple channels supported (configurable in platform config)</a:t>
            </a:r>
          </a:p>
          <a:p>
            <a:pPr lvl="1"/>
            <a:r>
              <a:rPr lang="en-US" sz="2000" dirty="0">
                <a:cs typeface="Calibri"/>
              </a:rPr>
              <a:t>Each channel processed on app wakeup</a:t>
            </a:r>
          </a:p>
          <a:p>
            <a:pPr lvl="1"/>
            <a:r>
              <a:rPr lang="en-US" sz="2000" dirty="0">
                <a:cs typeface="Calibri"/>
              </a:rPr>
              <a:t>Resources unique to each channel (bounded)</a:t>
            </a:r>
          </a:p>
          <a:p>
            <a:r>
              <a:rPr lang="en-US" sz="2400" dirty="0">
                <a:cs typeface="Calibri"/>
              </a:rPr>
              <a:t>Playback directories</a:t>
            </a:r>
          </a:p>
          <a:p>
            <a:pPr lvl="1"/>
            <a:r>
              <a:rPr lang="en-US" sz="2000" dirty="0">
                <a:cs typeface="Calibri"/>
              </a:rPr>
              <a:t>Commanded</a:t>
            </a:r>
          </a:p>
          <a:p>
            <a:r>
              <a:rPr lang="en-US" sz="2400" dirty="0">
                <a:cs typeface="Calibri"/>
              </a:rPr>
              <a:t>Polling directories</a:t>
            </a:r>
            <a:endParaRPr lang="en-US"/>
          </a:p>
          <a:p>
            <a:pPr lvl="1"/>
            <a:r>
              <a:rPr lang="en-US" sz="2000" dirty="0">
                <a:cs typeface="Calibri"/>
              </a:rPr>
              <a:t>Per-channel</a:t>
            </a:r>
          </a:p>
          <a:p>
            <a:pPr lvl="1"/>
            <a:r>
              <a:rPr lang="en-US" sz="2000" dirty="0">
                <a:cs typeface="Calibri"/>
              </a:rPr>
              <a:t>Table configurable</a:t>
            </a:r>
          </a:p>
          <a:p>
            <a:pPr lvl="1"/>
            <a:r>
              <a:rPr lang="en-US" sz="2000" dirty="0">
                <a:cs typeface="Calibri"/>
              </a:rPr>
              <a:t>Uses playback implementation</a:t>
            </a:r>
          </a:p>
          <a:p>
            <a:r>
              <a:rPr lang="en-US" sz="2400" dirty="0">
                <a:cs typeface="Calibri"/>
              </a:rPr>
              <a:t>Receive files start automatically based on received PDUs</a:t>
            </a:r>
          </a:p>
          <a:p>
            <a:endParaRPr lang="en-US" sz="2400" dirty="0">
              <a:cs typeface="Calibri"/>
            </a:endParaRPr>
          </a:p>
          <a:p>
            <a:pPr lvl="1"/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123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2D0A-228A-4370-8307-19116139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6122-1FC9-421D-BA34-9EE72609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>
                <a:cs typeface="Calibri"/>
              </a:rPr>
              <a:t>Design is very OOP in C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Data structures represent objects</a:t>
            </a:r>
            <a:endParaRPr lang="en-US" sz="2400" dirty="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Channels</a:t>
            </a:r>
            <a:endParaRPr lang="en-US" sz="2000" dirty="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Transactions</a:t>
            </a:r>
            <a:endParaRPr lang="en-US" sz="2000" dirty="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CRC stream</a:t>
            </a:r>
            <a:endParaRPr lang="en-US" sz="2000" dirty="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Timers</a:t>
            </a:r>
            <a:endParaRPr lang="en-US" sz="2000" dirty="0">
              <a:cs typeface="Calibri"/>
            </a:endParaRPr>
          </a:p>
          <a:p>
            <a:r>
              <a:rPr lang="en-US" sz="2400">
                <a:cs typeface="Calibri"/>
              </a:rPr>
              <a:t>Circular list structure used to support queues, priority-sorted queues, and lists</a:t>
            </a:r>
            <a:endParaRPr lang="en-US" sz="2400" dirty="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Allows object lifecycle maintenance by moving objects between queues</a:t>
            </a:r>
            <a:endParaRPr lang="en-US" sz="2000" dirty="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List node is part of each movable object</a:t>
            </a:r>
            <a:endParaRPr lang="en-US" sz="2000" dirty="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Moveable objects exist in arrays of contiguous memory</a:t>
            </a:r>
            <a:endParaRPr lang="en-US" sz="2000" dirty="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Flexibility of lifecycle management carries small cost of two pointer overhead</a:t>
            </a:r>
            <a:endParaRPr lang="en-US" sz="2000" dirty="0">
              <a:cs typeface="Calibri"/>
            </a:endParaRPr>
          </a:p>
          <a:p>
            <a:r>
              <a:rPr lang="en-US" sz="2400">
                <a:cs typeface="Calibri"/>
              </a:rPr>
              <a:t>Same gap tracking implementation works for S2 and R2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R2: stream data as recevied and take complement of set to build NAK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S2: store gaps requested by NAK</a:t>
            </a:r>
            <a:endParaRPr lang="en-US" sz="2400" dirty="0">
              <a:cs typeface="Calibri"/>
            </a:endParaRPr>
          </a:p>
          <a:p>
            <a:pPr lvl="1"/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065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2D0A-228A-4370-8307-19116139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Gaps tracking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6122-1FC9-421D-BA34-9EE72609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Independent class that keeps track of "what we have"</a:t>
            </a:r>
          </a:p>
          <a:p>
            <a:r>
              <a:rPr lang="en-US" sz="2400" dirty="0">
                <a:cs typeface="Calibri"/>
              </a:rPr>
              <a:t>Maximum capacity per instance specified in platform config</a:t>
            </a:r>
          </a:p>
          <a:p>
            <a:r>
              <a:rPr lang="en-US" sz="2400" dirty="0">
                <a:cs typeface="Calibri"/>
              </a:rPr>
              <a:t>All memory used for gaps one contiguous buffer</a:t>
            </a:r>
          </a:p>
          <a:p>
            <a:pPr lvl="1"/>
            <a:r>
              <a:rPr lang="en-US" sz="2000" dirty="0">
                <a:cs typeface="Calibri"/>
              </a:rPr>
              <a:t>Fast binary search</a:t>
            </a:r>
          </a:p>
          <a:p>
            <a:pPr lvl="1"/>
            <a:r>
              <a:rPr lang="en-US" sz="2000" dirty="0">
                <a:cs typeface="Calibri"/>
              </a:rPr>
              <a:t>Self-balancing</a:t>
            </a:r>
          </a:p>
          <a:p>
            <a:pPr lvl="1"/>
            <a:r>
              <a:rPr lang="en-US" sz="2000" dirty="0">
                <a:cs typeface="Calibri"/>
              </a:rPr>
              <a:t>Expand/collapse as needed</a:t>
            </a:r>
          </a:p>
          <a:p>
            <a:pPr lvl="1"/>
            <a:r>
              <a:rPr lang="en-US" sz="2000" dirty="0">
                <a:cs typeface="Calibri"/>
              </a:rPr>
              <a:t>Only caveat is on insertion between two gaps </a:t>
            </a:r>
            <a:r>
              <a:rPr lang="en-US" sz="2000" dirty="0" err="1">
                <a:cs typeface="Calibri"/>
              </a:rPr>
              <a:t>memmove</a:t>
            </a:r>
            <a:r>
              <a:rPr lang="en-US" sz="2000" dirty="0">
                <a:cs typeface="Calibri"/>
              </a:rPr>
              <a:t>() must be used (but this is cheap!)</a:t>
            </a:r>
          </a:p>
          <a:p>
            <a:r>
              <a:rPr lang="en-US" sz="2400" dirty="0">
                <a:cs typeface="Calibri"/>
              </a:rPr>
              <a:t>Stream in tuples (offset, length) as data received</a:t>
            </a:r>
          </a:p>
          <a:p>
            <a:pPr lvl="1"/>
            <a:r>
              <a:rPr lang="en-US" sz="2000" dirty="0">
                <a:cs typeface="Calibri"/>
              </a:rPr>
              <a:t>Also insert each NAK request if  sender</a:t>
            </a:r>
          </a:p>
          <a:p>
            <a:r>
              <a:rPr lang="en-US" sz="2400" dirty="0">
                <a:cs typeface="Calibri"/>
              </a:rPr>
              <a:t>Complement of set is calculated across the structure as needed to build NAK requests</a:t>
            </a:r>
          </a:p>
        </p:txBody>
      </p:sp>
    </p:spTree>
    <p:extLst>
      <p:ext uri="{BB962C8B-B14F-4D97-AF65-F5344CB8AC3E}">
        <p14:creationId xmlns:p14="http://schemas.microsoft.com/office/powerpoint/2010/main" val="9929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1336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CF 3.0</vt:lpstr>
      <vt:lpstr>Old CF App</vt:lpstr>
      <vt:lpstr>CF 3.0</vt:lpstr>
      <vt:lpstr>JCFDP</vt:lpstr>
      <vt:lpstr>Dev environment</vt:lpstr>
      <vt:lpstr>Lines of code (remember that metric?)</vt:lpstr>
      <vt:lpstr>CF 3.0 basic functionality</vt:lpstr>
      <vt:lpstr>OOP</vt:lpstr>
      <vt:lpstr>Gaps tracking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Timmons, Elizabeth J. (GSFC-5820)</dc:creator>
  <cp:lastModifiedBy>Timmons, Elizabeth J. (GSFC-5820)</cp:lastModifiedBy>
  <cp:revision>416</cp:revision>
  <dcterms:created xsi:type="dcterms:W3CDTF">2020-04-22T07:48:32Z</dcterms:created>
  <dcterms:modified xsi:type="dcterms:W3CDTF">2020-04-23T16:54:09Z</dcterms:modified>
</cp:coreProperties>
</file>