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45D-6E09-4FBC-ADA4-F064EBDC54A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E7C7-BAB0-4D9A-A0EC-DC546A71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34" y="479706"/>
            <a:ext cx="3619085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Inputs:</a:t>
            </a:r>
          </a:p>
          <a:p>
            <a:r>
              <a:rPr lang="en-US" dirty="0" smtClean="0"/>
              <a:t>Objective Spectrum (csv)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Gnowee</a:t>
            </a:r>
            <a:r>
              <a:rPr lang="en-US" dirty="0" smtClean="0">
                <a:solidFill>
                  <a:srgbClr val="FFC000"/>
                </a:solidFill>
              </a:rPr>
              <a:t> Settings (csv)</a:t>
            </a:r>
          </a:p>
          <a:p>
            <a:r>
              <a:rPr lang="en-US" dirty="0" smtClean="0"/>
              <a:t>ADVANTG Settings (csv)</a:t>
            </a:r>
          </a:p>
          <a:p>
            <a:r>
              <a:rPr lang="en-US" strike="sngStrike" dirty="0" smtClean="0"/>
              <a:t>Source Spectrum (csv)</a:t>
            </a:r>
          </a:p>
          <a:p>
            <a:r>
              <a:rPr lang="en-US" strike="sngStrike" dirty="0" smtClean="0"/>
              <a:t>MCNP Settings (csv)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Default MCNP </a:t>
            </a:r>
            <a:r>
              <a:rPr lang="en-US" dirty="0" err="1" smtClean="0">
                <a:solidFill>
                  <a:srgbClr val="00B050"/>
                </a:solidFill>
              </a:rPr>
              <a:t>Geom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mcnp</a:t>
            </a:r>
            <a:r>
              <a:rPr lang="en-US" dirty="0" smtClean="0">
                <a:solidFill>
                  <a:srgbClr val="00B050"/>
                </a:solidFill>
              </a:rPr>
              <a:t>/worm)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Opt: Materials Library (PNNL)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54710" y="953315"/>
            <a:ext cx="1582994" cy="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34" y="3769883"/>
            <a:ext cx="3737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Tasks: </a:t>
            </a:r>
          </a:p>
          <a:p>
            <a:r>
              <a:rPr lang="en-US" dirty="0" smtClean="0"/>
              <a:t>-    Remove default initialization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</a:t>
            </a:r>
            <a:r>
              <a:rPr lang="en-US" dirty="0" err="1" smtClean="0"/>
              <a:t>Coeus</a:t>
            </a:r>
            <a:r>
              <a:rPr lang="en-US" dirty="0" smtClean="0"/>
              <a:t> Main modular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user specification of constraints in </a:t>
            </a:r>
            <a:r>
              <a:rPr lang="en-US" dirty="0" err="1" smtClean="0"/>
              <a:t>Gnowee</a:t>
            </a:r>
            <a:r>
              <a:rPr lang="en-US" dirty="0" smtClean="0"/>
              <a:t> Settings input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user specification of objective function in </a:t>
            </a:r>
            <a:r>
              <a:rPr lang="en-US" dirty="0" err="1" smtClean="0"/>
              <a:t>Gnowee</a:t>
            </a:r>
            <a:r>
              <a:rPr lang="en-US" dirty="0" smtClean="0"/>
              <a:t> Settings input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 guide for inputs and options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Modify MCNP reader for use with worm and variable specification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7704" y="479706"/>
            <a:ext cx="336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Objects:</a:t>
            </a:r>
          </a:p>
          <a:p>
            <a:r>
              <a:rPr lang="en-US" dirty="0" err="1" smtClean="0"/>
              <a:t>Gnowee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ADVANT Settings</a:t>
            </a:r>
          </a:p>
          <a:p>
            <a:r>
              <a:rPr lang="en-US" dirty="0" smtClean="0"/>
              <a:t>Base Geometry</a:t>
            </a:r>
          </a:p>
          <a:p>
            <a:r>
              <a:rPr lang="en-US" dirty="0" smtClean="0"/>
              <a:t>MCNP Settings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9239" y="953315"/>
            <a:ext cx="1848465" cy="2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2497394" y="1218370"/>
            <a:ext cx="1740310" cy="3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59277" y="1524000"/>
            <a:ext cx="678427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78942" y="1738144"/>
            <a:ext cx="658762" cy="6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59277" y="1513670"/>
            <a:ext cx="678427" cy="108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2621" y="96248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Flow: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6981" y="535651"/>
            <a:ext cx="179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Inputs and initialize objects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  <a:endCxn id="29" idx="0"/>
          </p:cNvCxnSpPr>
          <p:nvPr/>
        </p:nvCxnSpPr>
        <p:spPr>
          <a:xfrm>
            <a:off x="8696633" y="1181982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96981" y="1809135"/>
            <a:ext cx="179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C/D variable vector 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5771535" y="1495558"/>
            <a:ext cx="2025446" cy="6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0"/>
          </p:cNvCxnSpPr>
          <p:nvPr/>
        </p:nvCxnSpPr>
        <p:spPr>
          <a:xfrm>
            <a:off x="8696633" y="2455466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96981" y="3082619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Heuristic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5958348" y="952691"/>
            <a:ext cx="1838633" cy="231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>
            <a:off x="8696633" y="3439455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6981" y="4066608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MCNP File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96633" y="3405784"/>
            <a:ext cx="10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Updated variable vector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771535" y="368432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Mapping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71535" y="432246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Logic Corrections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6685936" y="4053657"/>
            <a:ext cx="0" cy="26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38" idx="1"/>
          </p:cNvCxnSpPr>
          <p:nvPr/>
        </p:nvCxnSpPr>
        <p:spPr>
          <a:xfrm flipV="1">
            <a:off x="7600336" y="4251274"/>
            <a:ext cx="196645" cy="39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1"/>
            <a:endCxn id="40" idx="3"/>
          </p:cNvCxnSpPr>
          <p:nvPr/>
        </p:nvCxnSpPr>
        <p:spPr>
          <a:xfrm flipH="1" flipV="1">
            <a:off x="7600336" y="3868991"/>
            <a:ext cx="196645" cy="38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0"/>
          </p:cNvCxnSpPr>
          <p:nvPr/>
        </p:nvCxnSpPr>
        <p:spPr>
          <a:xfrm>
            <a:off x="8696633" y="4494602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96981" y="5121755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ADVANTG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5958348" y="1239699"/>
            <a:ext cx="1838633" cy="406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71535" y="1738144"/>
            <a:ext cx="2113936" cy="23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8696633" y="5491087"/>
            <a:ext cx="0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6981" y="6118240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MCNP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96285" y="6118240"/>
            <a:ext cx="20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Objective function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7" idx="3"/>
          </p:cNvCxnSpPr>
          <p:nvPr/>
        </p:nvCxnSpPr>
        <p:spPr>
          <a:xfrm>
            <a:off x="9026013" y="6302477"/>
            <a:ext cx="570272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0"/>
          </p:cNvCxnSpPr>
          <p:nvPr/>
        </p:nvCxnSpPr>
        <p:spPr>
          <a:xfrm flipH="1" flipV="1">
            <a:off x="10599174" y="5491087"/>
            <a:ext cx="1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02761" y="5121755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Population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9330813" y="2413235"/>
            <a:ext cx="1268361" cy="27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129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Bevins</dc:creator>
  <cp:lastModifiedBy>James Bevins</cp:lastModifiedBy>
  <cp:revision>7</cp:revision>
  <dcterms:created xsi:type="dcterms:W3CDTF">2016-10-04T17:40:40Z</dcterms:created>
  <dcterms:modified xsi:type="dcterms:W3CDTF">2016-10-05T05:42:11Z</dcterms:modified>
</cp:coreProperties>
</file>