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5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7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5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545D-6E09-4FBC-ADA4-F064EBDC54A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34" y="479706"/>
            <a:ext cx="3619085" cy="230832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Inputs:</a:t>
            </a:r>
          </a:p>
          <a:p>
            <a:r>
              <a:rPr lang="en-US" strike="sngStrike" dirty="0" smtClean="0"/>
              <a:t>Objective Spectrum (csv)</a:t>
            </a:r>
          </a:p>
          <a:p>
            <a:r>
              <a:rPr lang="en-US" dirty="0" err="1" smtClean="0"/>
              <a:t>Gnowee</a:t>
            </a:r>
            <a:r>
              <a:rPr lang="en-US" dirty="0" smtClean="0"/>
              <a:t> Settings (csv)</a:t>
            </a:r>
          </a:p>
          <a:p>
            <a:r>
              <a:rPr lang="en-US" dirty="0" smtClean="0"/>
              <a:t>ADVANTG Settings (csv)</a:t>
            </a:r>
          </a:p>
          <a:p>
            <a:r>
              <a:rPr lang="en-US" strike="sngStrike" dirty="0" smtClean="0"/>
              <a:t>Source Spectrum (csv)</a:t>
            </a:r>
          </a:p>
          <a:p>
            <a:r>
              <a:rPr lang="en-US" strike="sngStrike" dirty="0" smtClean="0"/>
              <a:t>MCNP Settings (csv)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Default MCNP </a:t>
            </a:r>
            <a:r>
              <a:rPr lang="en-US" dirty="0" err="1" smtClean="0">
                <a:solidFill>
                  <a:srgbClr val="00B050"/>
                </a:solidFill>
              </a:rPr>
              <a:t>Geom</a:t>
            </a:r>
            <a:r>
              <a:rPr lang="en-US" dirty="0" smtClean="0">
                <a:solidFill>
                  <a:srgbClr val="00B050"/>
                </a:solidFill>
              </a:rPr>
              <a:t> (</a:t>
            </a:r>
            <a:r>
              <a:rPr lang="en-US" dirty="0" err="1" smtClean="0">
                <a:solidFill>
                  <a:srgbClr val="00B050"/>
                </a:solidFill>
              </a:rPr>
              <a:t>mcnp</a:t>
            </a:r>
            <a:r>
              <a:rPr lang="en-US" dirty="0" smtClean="0">
                <a:solidFill>
                  <a:srgbClr val="00B050"/>
                </a:solidFill>
              </a:rPr>
              <a:t>/worm)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Opt: Materials Library (PNNL)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54710" y="953315"/>
            <a:ext cx="1582994" cy="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37704" y="479706"/>
            <a:ext cx="336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Objects:</a:t>
            </a:r>
          </a:p>
          <a:p>
            <a:r>
              <a:rPr lang="en-US" dirty="0" err="1" smtClean="0"/>
              <a:t>Gnowee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ADVANT Settings</a:t>
            </a:r>
          </a:p>
          <a:p>
            <a:r>
              <a:rPr lang="en-US" dirty="0" smtClean="0"/>
              <a:t>Base Geometry</a:t>
            </a:r>
          </a:p>
          <a:p>
            <a:r>
              <a:rPr lang="en-US" dirty="0" smtClean="0"/>
              <a:t>MCNP Settings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89239" y="953315"/>
            <a:ext cx="1848465" cy="26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2497394" y="1218370"/>
            <a:ext cx="1740310" cy="30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97394" y="1524000"/>
            <a:ext cx="1740310" cy="28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97394" y="1738145"/>
            <a:ext cx="1740310" cy="29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559277" y="1513670"/>
            <a:ext cx="678427" cy="108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52621" y="96248"/>
            <a:ext cx="299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Flow: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96981" y="535651"/>
            <a:ext cx="179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Inputs and initialize objects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  <a:endCxn id="34" idx="0"/>
          </p:cNvCxnSpPr>
          <p:nvPr/>
        </p:nvCxnSpPr>
        <p:spPr>
          <a:xfrm>
            <a:off x="8696633" y="1181982"/>
            <a:ext cx="0" cy="190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85935" y="1761798"/>
            <a:ext cx="1799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</a:t>
            </a:r>
            <a:r>
              <a:rPr lang="en-US" dirty="0" smtClean="0"/>
              <a:t>variable, type, &amp; bounds vectors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29" idx="1"/>
          </p:cNvCxnSpPr>
          <p:nvPr/>
        </p:nvCxnSpPr>
        <p:spPr>
          <a:xfrm>
            <a:off x="5771535" y="1495558"/>
            <a:ext cx="914400" cy="72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4" idx="0"/>
          </p:cNvCxnSpPr>
          <p:nvPr/>
        </p:nvCxnSpPr>
        <p:spPr>
          <a:xfrm>
            <a:off x="7585587" y="2685128"/>
            <a:ext cx="1111046" cy="39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96981" y="3082619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Heuristic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24" idx="1"/>
          </p:cNvCxnSpPr>
          <p:nvPr/>
        </p:nvCxnSpPr>
        <p:spPr>
          <a:xfrm flipV="1">
            <a:off x="5958348" y="858817"/>
            <a:ext cx="1838633" cy="9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8" idx="0"/>
          </p:cNvCxnSpPr>
          <p:nvPr/>
        </p:nvCxnSpPr>
        <p:spPr>
          <a:xfrm>
            <a:off x="8696633" y="3439455"/>
            <a:ext cx="0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96981" y="4066608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MCNP File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96633" y="3405784"/>
            <a:ext cx="10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Updated variable vector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771535" y="3684325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Mapping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71535" y="4322467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Relational Logic Corrections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6685936" y="4053657"/>
            <a:ext cx="0" cy="26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38" idx="1"/>
          </p:cNvCxnSpPr>
          <p:nvPr/>
        </p:nvCxnSpPr>
        <p:spPr>
          <a:xfrm flipV="1">
            <a:off x="7600336" y="4251274"/>
            <a:ext cx="196645" cy="39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1"/>
            <a:endCxn id="40" idx="3"/>
          </p:cNvCxnSpPr>
          <p:nvPr/>
        </p:nvCxnSpPr>
        <p:spPr>
          <a:xfrm flipH="1" flipV="1">
            <a:off x="7600336" y="3868991"/>
            <a:ext cx="196645" cy="38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0"/>
          </p:cNvCxnSpPr>
          <p:nvPr/>
        </p:nvCxnSpPr>
        <p:spPr>
          <a:xfrm>
            <a:off x="8696633" y="4494602"/>
            <a:ext cx="0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96981" y="5121755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ADVANTG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24" idx="1"/>
          </p:cNvCxnSpPr>
          <p:nvPr/>
        </p:nvCxnSpPr>
        <p:spPr>
          <a:xfrm flipV="1">
            <a:off x="5958348" y="858817"/>
            <a:ext cx="1838633" cy="38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4" idx="1"/>
          </p:cNvCxnSpPr>
          <p:nvPr/>
        </p:nvCxnSpPr>
        <p:spPr>
          <a:xfrm flipV="1">
            <a:off x="5771535" y="858817"/>
            <a:ext cx="2025446" cy="8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7" idx="0"/>
          </p:cNvCxnSpPr>
          <p:nvPr/>
        </p:nvCxnSpPr>
        <p:spPr>
          <a:xfrm>
            <a:off x="8696633" y="5491087"/>
            <a:ext cx="0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96981" y="6118240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MCNP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596285" y="6118240"/>
            <a:ext cx="200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Evaluate Objective function</a:t>
            </a:r>
            <a:endParaRPr lang="en-US" dirty="0"/>
          </a:p>
        </p:txBody>
      </p:sp>
      <p:cxnSp>
        <p:nvCxnSpPr>
          <p:cNvPr id="62" name="Straight Arrow Connector 61"/>
          <p:cNvCxnSpPr>
            <a:endCxn id="57" idx="3"/>
          </p:cNvCxnSpPr>
          <p:nvPr/>
        </p:nvCxnSpPr>
        <p:spPr>
          <a:xfrm>
            <a:off x="9026013" y="6302477"/>
            <a:ext cx="570272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0"/>
          </p:cNvCxnSpPr>
          <p:nvPr/>
        </p:nvCxnSpPr>
        <p:spPr>
          <a:xfrm flipH="1" flipV="1">
            <a:off x="10599174" y="5491087"/>
            <a:ext cx="1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802761" y="5121755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Population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34" idx="3"/>
          </p:cNvCxnSpPr>
          <p:nvPr/>
        </p:nvCxnSpPr>
        <p:spPr>
          <a:xfrm flipH="1" flipV="1">
            <a:off x="9596285" y="3267285"/>
            <a:ext cx="1002890" cy="185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83858" y="1513670"/>
            <a:ext cx="624348" cy="75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5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88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Bevins</dc:creator>
  <cp:lastModifiedBy>James Bevins</cp:lastModifiedBy>
  <cp:revision>8</cp:revision>
  <dcterms:created xsi:type="dcterms:W3CDTF">2016-10-04T17:40:40Z</dcterms:created>
  <dcterms:modified xsi:type="dcterms:W3CDTF">2017-02-01T16:14:35Z</dcterms:modified>
</cp:coreProperties>
</file>