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3" r:id="rId12"/>
    <p:sldId id="302" r:id="rId13"/>
    <p:sldId id="301" r:id="rId14"/>
    <p:sldId id="292" r:id="rId15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qvist Michael" initials="MA" lastIdx="21" clrIdx="0">
    <p:extLst>
      <p:ext uri="{19B8F6BF-5375-455C-9EA6-DF929625EA0E}">
        <p15:presenceInfo xmlns:p15="http://schemas.microsoft.com/office/powerpoint/2012/main" userId="Almqvist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CA"/>
    <a:srgbClr val="45607F"/>
    <a:srgbClr val="FFFFFF"/>
    <a:srgbClr val="92D050"/>
    <a:srgbClr val="336600"/>
    <a:srgbClr val="526D8C"/>
    <a:srgbClr val="646464"/>
    <a:srgbClr val="00487B"/>
    <a:srgbClr val="001D5A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434" autoAdjust="0"/>
  </p:normalViewPr>
  <p:slideViewPr>
    <p:cSldViewPr snapToGrid="0" showGuides="1">
      <p:cViewPr varScale="1">
        <p:scale>
          <a:sx n="65" d="100"/>
          <a:sy n="65" d="100"/>
        </p:scale>
        <p:origin x="72" y="480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69"/>
        <p:guide pos="2156"/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6" tIns="45583" rIns="91166" bIns="45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166" tIns="45583" rIns="91166" bIns="45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8E2DC-A3F0-4FE5-9453-636632032A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3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4412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3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media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4184440"/>
            <a:ext cx="6672136" cy="2180734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3" y="1411288"/>
            <a:ext cx="2289175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8349" cy="2578099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21"/>
          </p:nvPr>
        </p:nvSpPr>
        <p:spPr>
          <a:xfrm>
            <a:off x="7242176" y="3989389"/>
            <a:ext cx="4578349" cy="2579686"/>
          </a:xfrm>
          <a:solidFill>
            <a:schemeClr val="bg2"/>
          </a:solidFill>
        </p:spPr>
        <p:txBody>
          <a:bodyPr lIns="270000" tIns="270000" rIns="270000" bIns="270000" anchor="ctr" anchorCtr="0"/>
          <a:lstStyle>
            <a:lvl1pPr marL="360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76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4" y="1411288"/>
            <a:ext cx="2289174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3588" cy="2578100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240588" y="3989389"/>
            <a:ext cx="4579937" cy="2579686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662238" y="3989389"/>
            <a:ext cx="4579936" cy="2579686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373063" y="3989388"/>
            <a:ext cx="2289175" cy="2579686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1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317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33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5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F4089C-22C5-4EE2-A56C-C5099C0A8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A8FFAAC-997A-40C5-A377-628FDD192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CF4293C-6D6E-4F0D-9B12-87FD25F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FE546AD-CA9D-47C8-A47C-F3AEC104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68B75D1-5F5F-4C34-886A-B2A18F62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5583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7D9CDB-000D-462F-AB65-C87C7DFD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9A78A15-0C69-413B-8C42-2E41DF6C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54745F5-516A-41F7-8974-F305F8AA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B443EC6-711B-4C8B-BEE3-423DB430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C92C0-3095-4956-837B-8C97DB51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769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BFE7AE-C09E-4F39-80E8-E1927F8E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CEA0B9-2E59-4B44-A66D-CFFDD200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79DB1F6-633A-4A22-B8CB-1BF1BAED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5A82C1D-B022-403A-9253-0465B2E5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31BD30-6EE1-4471-97A1-C94D6F91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870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135304-AFA5-498E-9B8F-DCBFC63F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EA5FCB-EB0B-4A3A-AE06-929247694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3AB8A94-A6D6-41A1-9222-BC2C697FC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784F3E-A2F9-4629-9C8D-D71EB633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D1F6C10-9501-4D71-8B36-7ACE39F8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5FB4587-6542-4F6E-BB3C-9DDAEA41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257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A6439F-4BC4-45BA-90C8-F4ED26FE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62AE782-15B8-4D15-AB19-A5D7AE68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CA8853C-FF1E-4ABA-9122-DEED898E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EB1556C-CA40-469A-A2E1-3A910A89A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417F66D-5ADB-41E5-890D-F25FA0E7E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6146F31-3942-4A3E-813C-24CBE416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79FCE0B-F1A4-4272-99D9-8DD92FF5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FE924BF-B4E3-448D-8901-1643B435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287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0E098A-7ADD-4B1B-8C31-18D56034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2BD139-0459-405A-9FDD-986909A9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1F6BEFD-007D-4A59-8A7B-02531996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B0DC0CA-66F3-4B97-9DBE-78746789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768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5C4A576-65F1-4792-AFD4-C27CC1E2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86AC392-7173-4511-95B2-7944924F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60D75A7-1858-45F5-873B-9263CF8E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230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F47DAE-CF7A-4146-8B42-DBB889F9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7ACCC54-DCC8-444E-B3F6-21FFE36C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0E0523A-3D96-4630-A78A-02FC9016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D29C16E-76A7-4041-85BF-06F36358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BF56BB-969D-468F-A0DE-2CC6534D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7F2F834-A5AB-4BF2-8620-F86DDAA8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4490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F5CA86-1827-436E-8B3A-B5E84A36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D908F6C-C6F0-4E1C-B0D2-50871DEE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D3F8492-AF3E-4F5E-A155-8BC1A575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F280410-27B1-4D6D-822C-ADA4972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0796A7-15B4-4426-8DD1-4D61EE0E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0CD4403-4A18-4846-BABB-554FB3E8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372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E2DA43-DAB7-412F-A5F5-285A7C67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84EF270-4C4D-4D1F-A48D-6336696EC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51F715A-A270-45F0-93AE-2E83047C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8D331C-F257-462C-874D-1728985E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7B7008-6C27-4B22-BBB3-C58C6320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652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A48B8AF-4A11-4948-B47F-104DB27F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A2443D3-C96C-444C-A268-DE63FBF4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02F4E1-BC5F-49C1-9E35-C136CFE9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79960B0-EC11-4E7C-85BF-3695AD74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E2F68A5-C770-4232-91D3-7765AE6A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697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738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62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rgbClr val="4B4B4B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xxHeader4"/>
          <p:cNvSpPr/>
          <p:nvPr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xxHeader3"/>
          <p:cNvSpPr/>
          <p:nvPr>
            <p:custDataLst>
              <p:tags r:id="rId2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xxHeader2"/>
          <p:cNvSpPr/>
          <p:nvPr>
            <p:custDataLst>
              <p:tags r:id="rId2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xxHeader1"/>
          <p:cNvSpPr/>
          <p:nvPr>
            <p:custDataLst>
              <p:tags r:id="rId2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301537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7265488" y="8514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COMPANY RESTRICTED</a:t>
            </a:r>
            <a:r>
              <a:rPr lang="en-GB" sz="800" kern="1200" baseline="0" noProof="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800" noProof="0" dirty="0">
                <a:solidFill>
                  <a:srgbClr val="4B4B4B"/>
                </a:solidFill>
                <a:latin typeface="+mn-lt"/>
              </a:rPr>
              <a:t>|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800" kern="1200" baseline="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800" noProof="0" dirty="0">
                <a:solidFill>
                  <a:srgbClr val="4B4B4B"/>
                </a:solidFill>
                <a:latin typeface="+mn-lt"/>
              </a:rPr>
              <a:t>|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800" noProof="0" dirty="0">
                <a:solidFill>
                  <a:srgbClr val="4B4B4B"/>
                </a:solidFill>
                <a:latin typeface="+mn-lt"/>
              </a:rPr>
              <a:t>Anders Modén| Issue 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A</a:t>
            </a:r>
            <a:endParaRPr lang="en-GB" sz="800" noProof="0" dirty="0">
              <a:solidFill>
                <a:srgbClr val="4B4B4B"/>
              </a:solidFill>
              <a:latin typeface="Arial"/>
            </a:endParaRPr>
          </a:p>
        </p:txBody>
      </p:sp>
      <p:pic>
        <p:nvPicPr>
          <p:cNvPr id="17" name="InsertedImage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464" y="59056"/>
            <a:ext cx="766371" cy="2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4" r:id="rId4"/>
    <p:sldLayoutId id="2147483703" r:id="rId5"/>
    <p:sldLayoutId id="2147483734" r:id="rId6"/>
    <p:sldLayoutId id="2147483736" r:id="rId7"/>
    <p:sldLayoutId id="2147483737" r:id="rId8"/>
    <p:sldLayoutId id="2147483702" r:id="rId9"/>
    <p:sldLayoutId id="2147483749" r:id="rId10"/>
    <p:sldLayoutId id="2147483738" r:id="rId11"/>
    <p:sldLayoutId id="2147483704" r:id="rId12"/>
    <p:sldLayoutId id="2147483735" r:id="rId13"/>
    <p:sldLayoutId id="2147483747" r:id="rId14"/>
    <p:sldLayoutId id="2147483746" r:id="rId15"/>
    <p:sldLayoutId id="2147483731" r:id="rId16"/>
    <p:sldLayoutId id="2147483748" r:id="rId17"/>
    <p:sldLayoutId id="2147483762" r:id="rId18"/>
    <p:sldLayoutId id="214748376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F7A6C11-8FC5-4225-81E5-152D28DD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504AD21-6ABF-4C69-9A36-4EB5B374D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F441F17-C7DE-4732-967C-FE3F7E73A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70D8-7FF1-47EB-81BF-1C400A79EF46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3B31DC-BC86-406B-8664-6B0839DE7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04CBFDE-7BB1-49B9-A14A-79506A0E4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FFBF-6438-4229-83EF-E60CC97FF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5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369888" y="2414061"/>
            <a:ext cx="6870700" cy="15889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Basic principles in Gizmo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 distributed SW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C# interfaces </a:t>
            </a: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8728392" cy="126644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Distribution Tutorial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Anders Modén</a:t>
            </a:r>
            <a:br>
              <a:rPr lang="en-GB" dirty="0"/>
            </a:br>
            <a:r>
              <a:rPr lang="en-GB" dirty="0"/>
              <a:t>Saab AB, Training &amp; Simulation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284161" y="6298198"/>
            <a:ext cx="387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5899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a named value</a:t>
            </a:r>
          </a:p>
          <a:p>
            <a:r>
              <a:rPr lang="en-US" dirty="0"/>
              <a:t>Attributes are located in objects and events</a:t>
            </a:r>
          </a:p>
          <a:p>
            <a:r>
              <a:rPr lang="en-US" dirty="0"/>
              <a:t>Attributes have unique names in an object instance or event instance</a:t>
            </a:r>
          </a:p>
          <a:p>
            <a:r>
              <a:rPr lang="en-US" dirty="0"/>
              <a:t>The value of an attribute can be any type of data that can be serialized by </a:t>
            </a:r>
            <a:r>
              <a:rPr lang="en-US" dirty="0" err="1"/>
              <a:t>DynamicType</a:t>
            </a:r>
            <a:r>
              <a:rPr lang="en-US" dirty="0"/>
              <a:t> (number, string, </a:t>
            </a:r>
            <a:r>
              <a:rPr lang="en-US" dirty="0" err="1"/>
              <a:t>guid</a:t>
            </a:r>
            <a:r>
              <a:rPr lang="en-US" dirty="0"/>
              <a:t> etc..)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721" y="1027906"/>
            <a:ext cx="3387388" cy="10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are located in sessions</a:t>
            </a:r>
          </a:p>
          <a:p>
            <a:r>
              <a:rPr lang="en-US" dirty="0"/>
              <a:t>An event can be sent and received in a session</a:t>
            </a:r>
          </a:p>
          <a:p>
            <a:r>
              <a:rPr lang="en-US" dirty="0"/>
              <a:t>An event is like shouting out a message in a conference room</a:t>
            </a:r>
          </a:p>
          <a:p>
            <a:r>
              <a:rPr lang="en-US" dirty="0"/>
              <a:t>An event can deliver attributes that describes the event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events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284" y="1027906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located in sessions</a:t>
            </a:r>
          </a:p>
          <a:p>
            <a:r>
              <a:rPr lang="en-US" dirty="0"/>
              <a:t>An object can be created and destroyed in a session</a:t>
            </a:r>
          </a:p>
          <a:p>
            <a:r>
              <a:rPr lang="en-US" dirty="0"/>
              <a:t>An object is like a cup of coffee standing on the table in the conference room</a:t>
            </a:r>
          </a:p>
          <a:p>
            <a:r>
              <a:rPr lang="en-US" dirty="0"/>
              <a:t>The object can be described by its attributes like a cup with “color</a:t>
            </a:r>
            <a:r>
              <a:rPr lang="en-US"/>
              <a:t>”=“blue”</a:t>
            </a:r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284" y="1027906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35DC8D7F-1DFF-4787-A8FA-D07FE6B6F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anders.moden@saabgroup.com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6D496AF-3BEE-4BF1-9300-2BCA720D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9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independent C++/C# library for distributed objects and events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High performance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Easy to use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Subscription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GizmoSDK</a:t>
            </a:r>
            <a:r>
              <a:rPr lang="en-US" dirty="0"/>
              <a:t> Distribution C# library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3108597-1492-43B9-8772-5DC78E4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26" y="2267675"/>
            <a:ext cx="3700463" cy="3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session represents an interest in a topic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Just like a conference room where you meet and discuss a topic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 number of sessions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session can be local or global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can join and resign interest in a session topic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3108597-1492-43B9-8772-5DC78E4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26" y="2267675"/>
            <a:ext cx="3700463" cy="378108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31" y="539710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manager to start working with distribution</a:t>
            </a:r>
          </a:p>
          <a:p>
            <a:r>
              <a:rPr lang="en-US" dirty="0"/>
              <a:t>A manager will provide you resources</a:t>
            </a:r>
          </a:p>
          <a:p>
            <a:r>
              <a:rPr lang="en-US" dirty="0"/>
              <a:t>Can be many managers but you typically work with the default manager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FAEEA82-FD65-4495-8619-581D8C0D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186" y="1027905"/>
            <a:ext cx="2107891" cy="1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identify yourself as a client when working with distribution</a:t>
            </a:r>
          </a:p>
          <a:p>
            <a:r>
              <a:rPr lang="en-US" dirty="0"/>
              <a:t>You can be identified by your name</a:t>
            </a:r>
          </a:p>
          <a:p>
            <a:r>
              <a:rPr lang="en-US" dirty="0"/>
              <a:t>Convenient to interact with system through your client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5C4899-ECBE-419F-A753-DAB73F47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50" y="900349"/>
            <a:ext cx="1753456" cy="12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 session is a topic just in your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Only clients in your process (your code) can access this topic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can be many processes on the same machine that has the same topic but they are not visible to each other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431" y="539710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global session is a topic that can extend beyond your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global session is visible in a network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network used can be a network between processes on many computers or a network between processes on your machine only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global process has a unique name between processes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431" y="539710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temporal occurrence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Once sent it is no longer valid</a:t>
            </a:r>
          </a:p>
          <a:p>
            <a:r>
              <a:rPr lang="en-US" dirty="0"/>
              <a:t>Once received you can only look at it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142042C-DD61-483D-AEEB-DB78E56C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62" y="756204"/>
            <a:ext cx="1664475" cy="1295591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405" y="2442874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405" y="3181594"/>
            <a:ext cx="2398988" cy="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a durable instance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An object has a life span from creation until destruction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405" y="2442874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405" y="3181594"/>
            <a:ext cx="2398988" cy="73872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DCDEC1DE-B740-469C-B11B-1126BA9A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61" y="777923"/>
            <a:ext cx="1664475" cy="12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PowerPoint template 151215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376</Words>
  <Application>Microsoft Office PowerPoint</Application>
  <PresentationFormat>Bredbild</PresentationFormat>
  <Paragraphs>76</Paragraphs>
  <Slides>13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Saab PowerPoint template 151215</vt:lpstr>
      <vt:lpstr>Office-tema</vt:lpstr>
      <vt:lpstr>Distribution Tutorial </vt:lpstr>
      <vt:lpstr>GizmoSDK Distribution C# library</vt:lpstr>
      <vt:lpstr>Session</vt:lpstr>
      <vt:lpstr>Manager</vt:lpstr>
      <vt:lpstr>Client</vt:lpstr>
      <vt:lpstr>Local Session</vt:lpstr>
      <vt:lpstr>Global Session</vt:lpstr>
      <vt:lpstr>Events</vt:lpstr>
      <vt:lpstr>Objects</vt:lpstr>
      <vt:lpstr>Attributes</vt:lpstr>
      <vt:lpstr>Session events</vt:lpstr>
      <vt:lpstr>Session objects</vt:lpstr>
      <vt:lpstr>PowerPoint-presentation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Architecture</dc:title>
  <dc:creator>anders.moden@saabgroup.com</dc:creator>
  <cp:lastModifiedBy>Modén Anders</cp:lastModifiedBy>
  <cp:revision>224</cp:revision>
  <cp:lastPrinted>2019-09-16T07:48:02Z</cp:lastPrinted>
  <dcterms:created xsi:type="dcterms:W3CDTF">2018-02-22T15:13:16Z</dcterms:created>
  <dcterms:modified xsi:type="dcterms:W3CDTF">2019-09-23T15:53:50Z</dcterms:modified>
</cp:coreProperties>
</file>