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1" y="2410967"/>
            <a:ext cx="10791153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4650640"/>
            <a:ext cx="10791153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7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3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9CB241C-88FC-4153-A299-88C5C731E8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782113"/>
            <a:ext cx="10994760" cy="8144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207360"/>
            <a:ext cx="10994760" cy="407212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1"/>
            <a:ext cx="8347873" cy="4477808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2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782113"/>
            <a:ext cx="10994761" cy="8144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83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36C79-BEEB-4975-93F8-A8C816DC3E03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560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10.jp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12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13.jpe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3" Type="http://schemas.openxmlformats.org/officeDocument/2006/relationships/image" Target="../media/image15.jpeg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Layout" Target="../slideLayouts/slideLayout3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52" Type="http://schemas.openxmlformats.org/officeDocument/2006/relationships/image" Target="../media/image14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Relationship Id="rId5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Go-Fleet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AlgoCodeIT</a:t>
            </a:r>
          </a:p>
        </p:txBody>
      </p:sp>
    </p:spTree>
    <p:extLst>
      <p:ext uri="{BB962C8B-B14F-4D97-AF65-F5344CB8AC3E}">
        <p14:creationId xmlns:p14="http://schemas.microsoft.com/office/powerpoint/2010/main" val="171568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3A14105B-4360-4C2D-9ECF-2833D04F6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236"/>
            <a:ext cx="3173893" cy="2651308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B0D2A2-3E27-4644-9661-C92A5907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782113"/>
            <a:ext cx="10994760" cy="8144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5" name="Picture 14" descr="A picture containing toy&#10;&#10;Description automatically generated">
            <a:extLst>
              <a:ext uri="{FF2B5EF4-FFF2-40B4-BE49-F238E27FC236}">
                <a16:creationId xmlns:a16="http://schemas.microsoft.com/office/drawing/2014/main" id="{96866F85-CD7A-4460-A6FD-37AA5D5B4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13" y="1732547"/>
            <a:ext cx="5700987" cy="5125453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2008385-4D72-4F85-B1B4-466CF43D8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93" y="4483545"/>
            <a:ext cx="3317120" cy="2374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23A33-453B-4182-94F7-B26E2785FB3C}"/>
              </a:ext>
            </a:extLst>
          </p:cNvPr>
          <p:cNvSpPr txBox="1"/>
          <p:nvPr/>
        </p:nvSpPr>
        <p:spPr>
          <a:xfrm>
            <a:off x="3173893" y="1832236"/>
            <a:ext cx="306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Web and Mobile Development</a:t>
            </a:r>
          </a:p>
        </p:txBody>
      </p:sp>
      <p:pic>
        <p:nvPicPr>
          <p:cNvPr id="1026" name="Picture 2" descr="The React Native SDK for Kinvey is Now Available">
            <a:extLst>
              <a:ext uri="{FF2B5EF4-FFF2-40B4-BE49-F238E27FC236}">
                <a16:creationId xmlns:a16="http://schemas.microsoft.com/office/drawing/2014/main" id="{3FF54B22-D120-49FF-8BAB-D4EE51F1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93" y="2201568"/>
            <a:ext cx="3317119" cy="22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8C53B-CA42-4A28-9972-AE4A033285CE}"/>
              </a:ext>
            </a:extLst>
          </p:cNvPr>
          <p:cNvSpPr txBox="1"/>
          <p:nvPr/>
        </p:nvSpPr>
        <p:spPr>
          <a:xfrm>
            <a:off x="223400" y="4483544"/>
            <a:ext cx="272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Delivery Logistics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816DC-75ED-4649-86E4-D778B5458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852876"/>
            <a:ext cx="3173893" cy="20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9801" y="25403"/>
            <a:ext cx="8347873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System flow</a:t>
            </a:r>
          </a:p>
        </p:txBody>
      </p:sp>
      <p:sp>
        <p:nvSpPr>
          <p:cNvPr id="20" name="OTLSHAPE_TB_00000000000000000000000000000000_ScaleContainer">
            <a:extLst>
              <a:ext uri="{FF2B5EF4-FFF2-40B4-BE49-F238E27FC236}">
                <a16:creationId xmlns:a16="http://schemas.microsoft.com/office/drawing/2014/main" id="{975494C6-041E-4CC9-B282-7F7BE08FB62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5899" y="3252172"/>
            <a:ext cx="9550400" cy="5080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TLSHAPE_TB_00000000000000000000000000000000_TimescaleInterval1">
            <a:extLst>
              <a:ext uri="{FF2B5EF4-FFF2-40B4-BE49-F238E27FC236}">
                <a16:creationId xmlns:a16="http://schemas.microsoft.com/office/drawing/2014/main" id="{3C03CB28-FDA5-4B61-8186-022A53101A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59458" y="3382136"/>
            <a:ext cx="474133" cy="24807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defTabSz="1219170"/>
            <a:r>
              <a:rPr lang="en-GB" sz="1600" spc="-21" dirty="0">
                <a:solidFill>
                  <a:prstClr val="white"/>
                </a:solidFill>
                <a:latin typeface="Calibri" panose="020F0502020204030204" pitchFamily="34" charset="0"/>
              </a:rPr>
              <a:t>08:00</a:t>
            </a:r>
          </a:p>
        </p:txBody>
      </p:sp>
      <p:cxnSp>
        <p:nvCxnSpPr>
          <p:cNvPr id="24" name="OTLSHAPE_TB_00000000000000000000000000000000_Separator1">
            <a:extLst>
              <a:ext uri="{FF2B5EF4-FFF2-40B4-BE49-F238E27FC236}">
                <a16:creationId xmlns:a16="http://schemas.microsoft.com/office/drawing/2014/main" id="{E0805FB3-0DAF-48CD-BFAD-FBC8FD54241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503220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MinorTickMarkAbove1">
            <a:extLst>
              <a:ext uri="{FF2B5EF4-FFF2-40B4-BE49-F238E27FC236}">
                <a16:creationId xmlns:a16="http://schemas.microsoft.com/office/drawing/2014/main" id="{5570E8C4-45E8-42C9-971C-302E605A6A4C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199711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MinorTickMarkBelow1">
            <a:extLst>
              <a:ext uri="{FF2B5EF4-FFF2-40B4-BE49-F238E27FC236}">
                <a16:creationId xmlns:a16="http://schemas.microsoft.com/office/drawing/2014/main" id="{195B3183-71C1-4D8C-B787-82A594B8D45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199711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Separator2">
            <a:extLst>
              <a:ext uri="{FF2B5EF4-FFF2-40B4-BE49-F238E27FC236}">
                <a16:creationId xmlns:a16="http://schemas.microsoft.com/office/drawing/2014/main" id="{AF9C740E-78BF-4060-BDEB-B0010BEDFA2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110408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norTickMarkAbove2">
            <a:extLst>
              <a:ext uri="{FF2B5EF4-FFF2-40B4-BE49-F238E27FC236}">
                <a16:creationId xmlns:a16="http://schemas.microsoft.com/office/drawing/2014/main" id="{4234AC83-D064-4973-AB2F-7C6013A1089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806899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B_00000000000000000000000000000000_MinorTickMarkBelow2">
            <a:extLst>
              <a:ext uri="{FF2B5EF4-FFF2-40B4-BE49-F238E27FC236}">
                <a16:creationId xmlns:a16="http://schemas.microsoft.com/office/drawing/2014/main" id="{E73EBBD4-8061-491C-B62A-90910B40BBB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06899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B_00000000000000000000000000000000_Separator3">
            <a:extLst>
              <a:ext uri="{FF2B5EF4-FFF2-40B4-BE49-F238E27FC236}">
                <a16:creationId xmlns:a16="http://schemas.microsoft.com/office/drawing/2014/main" id="{2B503405-45C2-4868-AD7F-3CAE08453C0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717596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B_00000000000000000000000000000000_MinorTickMarkAbove3">
            <a:extLst>
              <a:ext uri="{FF2B5EF4-FFF2-40B4-BE49-F238E27FC236}">
                <a16:creationId xmlns:a16="http://schemas.microsoft.com/office/drawing/2014/main" id="{B5A7739D-FF3A-43AB-BBA8-86DD13B3877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414087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B_00000000000000000000000000000000_MinorTickMarkBelow3">
            <a:extLst>
              <a:ext uri="{FF2B5EF4-FFF2-40B4-BE49-F238E27FC236}">
                <a16:creationId xmlns:a16="http://schemas.microsoft.com/office/drawing/2014/main" id="{1059000F-34C7-4A29-B578-F7EE24BDE07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414087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4">
            <a:extLst>
              <a:ext uri="{FF2B5EF4-FFF2-40B4-BE49-F238E27FC236}">
                <a16:creationId xmlns:a16="http://schemas.microsoft.com/office/drawing/2014/main" id="{6EB50B94-EFAB-4A30-A57F-12212995880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324784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B_00000000000000000000000000000000_MinorTickMarkAbove4">
            <a:extLst>
              <a:ext uri="{FF2B5EF4-FFF2-40B4-BE49-F238E27FC236}">
                <a16:creationId xmlns:a16="http://schemas.microsoft.com/office/drawing/2014/main" id="{CC1B4CA9-987C-4844-B736-DAA8AC3558F8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021275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B_00000000000000000000000000000000_MinorTickMarkBelow4">
            <a:extLst>
              <a:ext uri="{FF2B5EF4-FFF2-40B4-BE49-F238E27FC236}">
                <a16:creationId xmlns:a16="http://schemas.microsoft.com/office/drawing/2014/main" id="{DCE0CD66-9AC0-4240-B94C-A70E803E441D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021275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B_00000000000000000000000000000000_Separator5">
            <a:extLst>
              <a:ext uri="{FF2B5EF4-FFF2-40B4-BE49-F238E27FC236}">
                <a16:creationId xmlns:a16="http://schemas.microsoft.com/office/drawing/2014/main" id="{EC8BE0B7-B5B3-4019-8A0C-1B8A1587FF54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931972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B_00000000000000000000000000000000_MinorTickMarkAbove5">
            <a:extLst>
              <a:ext uri="{FF2B5EF4-FFF2-40B4-BE49-F238E27FC236}">
                <a16:creationId xmlns:a16="http://schemas.microsoft.com/office/drawing/2014/main" id="{A8896482-63F1-4CA0-81F1-58B4E8ABC957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628463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B_00000000000000000000000000000000_MinorTickMarkBelow5">
            <a:extLst>
              <a:ext uri="{FF2B5EF4-FFF2-40B4-BE49-F238E27FC236}">
                <a16:creationId xmlns:a16="http://schemas.microsoft.com/office/drawing/2014/main" id="{31162B6C-B3A5-43A3-913A-B3366E55191A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628463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B_00000000000000000000000000000000_Separator6">
            <a:extLst>
              <a:ext uri="{FF2B5EF4-FFF2-40B4-BE49-F238E27FC236}">
                <a16:creationId xmlns:a16="http://schemas.microsoft.com/office/drawing/2014/main" id="{174D0C07-4E6D-44A4-BDA1-3E099B72C08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4539160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B_00000000000000000000000000000000_MinorTickMarkAbove6">
            <a:extLst>
              <a:ext uri="{FF2B5EF4-FFF2-40B4-BE49-F238E27FC236}">
                <a16:creationId xmlns:a16="http://schemas.microsoft.com/office/drawing/2014/main" id="{2C9A5665-BAB2-4338-84DA-409AECF3A441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4235651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B_00000000000000000000000000000000_MinorTickMarkBelow6">
            <a:extLst>
              <a:ext uri="{FF2B5EF4-FFF2-40B4-BE49-F238E27FC236}">
                <a16:creationId xmlns:a16="http://schemas.microsoft.com/office/drawing/2014/main" id="{607C665A-EE08-45B1-8E0B-CA8F5E6F59B6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4235651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B_00000000000000000000000000000000_Separator7">
            <a:extLst>
              <a:ext uri="{FF2B5EF4-FFF2-40B4-BE49-F238E27FC236}">
                <a16:creationId xmlns:a16="http://schemas.microsoft.com/office/drawing/2014/main" id="{C5185280-E71F-4CB1-9E58-DCE1D11468E9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5146348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B_00000000000000000000000000000000_MinorTickMarkAbove7">
            <a:extLst>
              <a:ext uri="{FF2B5EF4-FFF2-40B4-BE49-F238E27FC236}">
                <a16:creationId xmlns:a16="http://schemas.microsoft.com/office/drawing/2014/main" id="{58295A19-2EDF-4604-ACB7-D5AEF3E4D8A9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842839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B_00000000000000000000000000000000_MinorTickMarkBelow7">
            <a:extLst>
              <a:ext uri="{FF2B5EF4-FFF2-40B4-BE49-F238E27FC236}">
                <a16:creationId xmlns:a16="http://schemas.microsoft.com/office/drawing/2014/main" id="{D4B0E0A9-85FE-420A-AACD-0CAB881BAA1B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842839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B_00000000000000000000000000000000_Separator8">
            <a:extLst>
              <a:ext uri="{FF2B5EF4-FFF2-40B4-BE49-F238E27FC236}">
                <a16:creationId xmlns:a16="http://schemas.microsoft.com/office/drawing/2014/main" id="{7C454B27-D1C9-49A7-9FF2-3996548D1BEE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753536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B_00000000000000000000000000000000_MinorTickMarkAbove8">
            <a:extLst>
              <a:ext uri="{FF2B5EF4-FFF2-40B4-BE49-F238E27FC236}">
                <a16:creationId xmlns:a16="http://schemas.microsoft.com/office/drawing/2014/main" id="{92E87A97-C426-46C2-92CA-447B7A3F4DE9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5450027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B_00000000000000000000000000000000_MinorTickMarkBelow8">
            <a:extLst>
              <a:ext uri="{FF2B5EF4-FFF2-40B4-BE49-F238E27FC236}">
                <a16:creationId xmlns:a16="http://schemas.microsoft.com/office/drawing/2014/main" id="{E8DBEC2C-7F5B-4A74-81AA-8D4D4E16CE7F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5450027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B_00000000000000000000000000000000_Separator9">
            <a:extLst>
              <a:ext uri="{FF2B5EF4-FFF2-40B4-BE49-F238E27FC236}">
                <a16:creationId xmlns:a16="http://schemas.microsoft.com/office/drawing/2014/main" id="{F2E0A228-C90B-4DAA-AFC7-AAA5C93B8FE3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6360724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B_00000000000000000000000000000000_MinorTickMarkAbove9">
            <a:extLst>
              <a:ext uri="{FF2B5EF4-FFF2-40B4-BE49-F238E27FC236}">
                <a16:creationId xmlns:a16="http://schemas.microsoft.com/office/drawing/2014/main" id="{6FA68ED6-3D3F-478D-8304-FA89E669D6AF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057215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B_00000000000000000000000000000000_MinorTickMarkBelow9">
            <a:extLst>
              <a:ext uri="{FF2B5EF4-FFF2-40B4-BE49-F238E27FC236}">
                <a16:creationId xmlns:a16="http://schemas.microsoft.com/office/drawing/2014/main" id="{9C717CB9-D2A1-470C-98E8-EE5123DE9D42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057215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B_00000000000000000000000000000000_Separator10">
            <a:extLst>
              <a:ext uri="{FF2B5EF4-FFF2-40B4-BE49-F238E27FC236}">
                <a16:creationId xmlns:a16="http://schemas.microsoft.com/office/drawing/2014/main" id="{E87F57F9-9F1E-4BFC-A36E-FFC06B048454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967912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B_00000000000000000000000000000000_MinorTickMarkAbove10">
            <a:extLst>
              <a:ext uri="{FF2B5EF4-FFF2-40B4-BE49-F238E27FC236}">
                <a16:creationId xmlns:a16="http://schemas.microsoft.com/office/drawing/2014/main" id="{19EF6B67-7757-4952-A176-9AD622158868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664403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B_00000000000000000000000000000000_MinorTickMarkBelow10">
            <a:extLst>
              <a:ext uri="{FF2B5EF4-FFF2-40B4-BE49-F238E27FC236}">
                <a16:creationId xmlns:a16="http://schemas.microsoft.com/office/drawing/2014/main" id="{27CBC469-A407-42C4-A3DA-89764C738260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664403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B_00000000000000000000000000000000_Separator11">
            <a:extLst>
              <a:ext uri="{FF2B5EF4-FFF2-40B4-BE49-F238E27FC236}">
                <a16:creationId xmlns:a16="http://schemas.microsoft.com/office/drawing/2014/main" id="{E412EDEC-3FC2-4789-9DDD-2308B71759AD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7575100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B_00000000000000000000000000000000_MinorTickMarkAbove11">
            <a:extLst>
              <a:ext uri="{FF2B5EF4-FFF2-40B4-BE49-F238E27FC236}">
                <a16:creationId xmlns:a16="http://schemas.microsoft.com/office/drawing/2014/main" id="{34F77392-CD1F-45FF-9A89-F7A6552B09EF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271591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TB_00000000000000000000000000000000_MinorTickMarkBelow11">
            <a:extLst>
              <a:ext uri="{FF2B5EF4-FFF2-40B4-BE49-F238E27FC236}">
                <a16:creationId xmlns:a16="http://schemas.microsoft.com/office/drawing/2014/main" id="{30783E03-2BC7-4776-84CE-8AD1F6BADEED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271591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TB_00000000000000000000000000000000_Separator12">
            <a:extLst>
              <a:ext uri="{FF2B5EF4-FFF2-40B4-BE49-F238E27FC236}">
                <a16:creationId xmlns:a16="http://schemas.microsoft.com/office/drawing/2014/main" id="{E6825DA3-2AA0-4B96-B7DD-A6A3225D14B3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182288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TB_00000000000000000000000000000000_MinorTickMarkAbove12">
            <a:extLst>
              <a:ext uri="{FF2B5EF4-FFF2-40B4-BE49-F238E27FC236}">
                <a16:creationId xmlns:a16="http://schemas.microsoft.com/office/drawing/2014/main" id="{C8AC7F00-4FD5-418B-A3BB-A1A8DDA39BC3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7878779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TLSHAPE_TB_00000000000000000000000000000000_MinorTickMarkBelow12">
            <a:extLst>
              <a:ext uri="{FF2B5EF4-FFF2-40B4-BE49-F238E27FC236}">
                <a16:creationId xmlns:a16="http://schemas.microsoft.com/office/drawing/2014/main" id="{16944377-C4E0-4249-BE50-77264769FF8F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7878779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TB_00000000000000000000000000000000_Separator13">
            <a:extLst>
              <a:ext uri="{FF2B5EF4-FFF2-40B4-BE49-F238E27FC236}">
                <a16:creationId xmlns:a16="http://schemas.microsoft.com/office/drawing/2014/main" id="{0B52E969-6F5C-4095-9A0F-DCCBFB753FF2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8789476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TB_00000000000000000000000000000000_MinorTickMarkAbove13">
            <a:extLst>
              <a:ext uri="{FF2B5EF4-FFF2-40B4-BE49-F238E27FC236}">
                <a16:creationId xmlns:a16="http://schemas.microsoft.com/office/drawing/2014/main" id="{83DE61EB-C7AC-4C8A-A174-74571F9A9442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8485967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MinorTickMarkBelow13">
            <a:extLst>
              <a:ext uri="{FF2B5EF4-FFF2-40B4-BE49-F238E27FC236}">
                <a16:creationId xmlns:a16="http://schemas.microsoft.com/office/drawing/2014/main" id="{A0B111FB-C9A3-44AA-9DFF-7C1A552031EA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8485967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14">
            <a:extLst>
              <a:ext uri="{FF2B5EF4-FFF2-40B4-BE49-F238E27FC236}">
                <a16:creationId xmlns:a16="http://schemas.microsoft.com/office/drawing/2014/main" id="{9D3F4622-F0C4-4FDE-B06C-8F58AD0A30AC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9396663" y="3252172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MinorTickMarkAbove14">
            <a:extLst>
              <a:ext uri="{FF2B5EF4-FFF2-40B4-BE49-F238E27FC236}">
                <a16:creationId xmlns:a16="http://schemas.microsoft.com/office/drawing/2014/main" id="{9DD271FB-6CDD-4D86-B6F2-EB0290ED1ADF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9093155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MinorTickMarkBelow14">
            <a:extLst>
              <a:ext uri="{FF2B5EF4-FFF2-40B4-BE49-F238E27FC236}">
                <a16:creationId xmlns:a16="http://schemas.microsoft.com/office/drawing/2014/main" id="{DC125FD9-9169-44EB-9767-B504EDA91F20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093155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MinorTickMarkAbove15">
            <a:extLst>
              <a:ext uri="{FF2B5EF4-FFF2-40B4-BE49-F238E27FC236}">
                <a16:creationId xmlns:a16="http://schemas.microsoft.com/office/drawing/2014/main" id="{5109BE30-74E2-4847-8968-80B1BFDBBEAB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9700427" y="32521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MinorTickMarkBelow15">
            <a:extLst>
              <a:ext uri="{FF2B5EF4-FFF2-40B4-BE49-F238E27FC236}">
                <a16:creationId xmlns:a16="http://schemas.microsoft.com/office/drawing/2014/main" id="{35C21294-3FBA-4991-88EF-316E264FE4BD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9700427" y="3696673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1">
            <a:extLst>
              <a:ext uri="{FF2B5EF4-FFF2-40B4-BE49-F238E27FC236}">
                <a16:creationId xmlns:a16="http://schemas.microsoft.com/office/drawing/2014/main" id="{11A7C12D-507F-4FD4-A733-D411C488C31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233923" y="3382136"/>
            <a:ext cx="474133" cy="24807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defTabSz="1219170"/>
            <a:r>
              <a:rPr lang="en-GB" sz="1600" spc="-21" dirty="0">
                <a:solidFill>
                  <a:prstClr val="white"/>
                </a:solidFill>
                <a:latin typeface="Calibri" panose="020F0502020204030204" pitchFamily="34" charset="0"/>
              </a:rPr>
              <a:t>09:00</a:t>
            </a:r>
          </a:p>
        </p:txBody>
      </p:sp>
      <p:sp>
        <p:nvSpPr>
          <p:cNvPr id="80" name="OTLSHAPE_TB_00000000000000000000000000000000_TimescaleInterval1">
            <a:extLst>
              <a:ext uri="{FF2B5EF4-FFF2-40B4-BE49-F238E27FC236}">
                <a16:creationId xmlns:a16="http://schemas.microsoft.com/office/drawing/2014/main" id="{36E88092-9A4A-4E87-80F5-9F42D23CC05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9463104" y="3406264"/>
            <a:ext cx="474133" cy="24807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defTabSz="1219170"/>
            <a:r>
              <a:rPr lang="en-GB" sz="1600" spc="-21" dirty="0">
                <a:solidFill>
                  <a:prstClr val="white"/>
                </a:solidFill>
                <a:latin typeface="Calibri" panose="020F0502020204030204" pitchFamily="34" charset="0"/>
              </a:rPr>
              <a:t>10:00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E23DD63-764F-4E45-AD24-D03E6AA77B0A}"/>
              </a:ext>
            </a:extLst>
          </p:cNvPr>
          <p:cNvCxnSpPr>
            <a:cxnSpLocks/>
            <a:stCxn id="21" idx="2"/>
            <a:endCxn id="82" idx="0"/>
          </p:cNvCxnSpPr>
          <p:nvPr/>
        </p:nvCxnSpPr>
        <p:spPr>
          <a:xfrm rot="16200000" flipH="1">
            <a:off x="1254756" y="3571977"/>
            <a:ext cx="703878" cy="820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4949C6A-39BE-450C-AF77-89EF7AED213A}"/>
              </a:ext>
            </a:extLst>
          </p:cNvPr>
          <p:cNvSpPr txBox="1">
            <a:spLocks/>
          </p:cNvSpPr>
          <p:nvPr/>
        </p:nvSpPr>
        <p:spPr>
          <a:xfrm>
            <a:off x="347080" y="4334087"/>
            <a:ext cx="3339571" cy="1066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 defTabSz="1219170">
              <a:spcBef>
                <a:spcPts val="1333"/>
              </a:spcBef>
            </a:pPr>
            <a:r>
              <a:rPr lang="en-US" sz="1867" dirty="0">
                <a:solidFill>
                  <a:prstClr val="black"/>
                </a:solidFill>
                <a:latin typeface="Calibri"/>
              </a:rPr>
              <a:t>Client calls Phaki consultant and places order for supplies.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7E4DB712-7AFF-4853-B0E5-142C18050A84}"/>
              </a:ext>
            </a:extLst>
          </p:cNvPr>
          <p:cNvSpPr txBox="1">
            <a:spLocks/>
          </p:cNvSpPr>
          <p:nvPr/>
        </p:nvSpPr>
        <p:spPr>
          <a:xfrm>
            <a:off x="7374056" y="1102888"/>
            <a:ext cx="3339571" cy="10419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 defTabSz="1219170">
              <a:spcBef>
                <a:spcPts val="1333"/>
              </a:spcBef>
            </a:pPr>
            <a:r>
              <a:rPr lang="en-US" sz="1733" dirty="0">
                <a:solidFill>
                  <a:prstClr val="black"/>
                </a:solidFill>
                <a:latin typeface="Calibri"/>
              </a:rPr>
              <a:t>Logistics Manager receives information from consultant and dispatches Information to drivers. 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73F2F32-7F88-4275-8FED-D7302BA23E56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 rot="5400000">
            <a:off x="9437584" y="3916924"/>
            <a:ext cx="52517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779848D0-221E-4225-8E3A-34FE0DA6F56A}"/>
              </a:ext>
            </a:extLst>
          </p:cNvPr>
          <p:cNvSpPr txBox="1">
            <a:spLocks/>
          </p:cNvSpPr>
          <p:nvPr/>
        </p:nvSpPr>
        <p:spPr>
          <a:xfrm>
            <a:off x="8030384" y="4179512"/>
            <a:ext cx="3339571" cy="50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 defTabSz="1219170">
              <a:spcBef>
                <a:spcPts val="1333"/>
              </a:spcBef>
            </a:pPr>
            <a:r>
              <a:rPr lang="en-US" sz="1867" dirty="0">
                <a:solidFill>
                  <a:prstClr val="black"/>
                </a:solidFill>
                <a:latin typeface="Calibri"/>
              </a:rPr>
              <a:t>Phaki drivers depart to their set daily destinations.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4F606C-30B6-449C-A4D0-21D6F16FC1BE}"/>
              </a:ext>
            </a:extLst>
          </p:cNvPr>
          <p:cNvSpPr txBox="1"/>
          <p:nvPr/>
        </p:nvSpPr>
        <p:spPr>
          <a:xfrm rot="20707833">
            <a:off x="3402314" y="5143024"/>
            <a:ext cx="383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ZA" sz="3200" dirty="0">
                <a:solidFill>
                  <a:prstClr val="black"/>
                </a:solidFill>
                <a:latin typeface="Calibri"/>
              </a:rPr>
              <a:t>2 Hour Long Process</a:t>
            </a:r>
          </a:p>
        </p:txBody>
      </p:sp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CAF31-F714-406E-A12A-37B349F6AE0D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2" y="1102888"/>
            <a:ext cx="3077457" cy="2080220"/>
          </a:xfrm>
          <a:prstGeom prst="rect">
            <a:avLst/>
          </a:prstGeom>
        </p:spPr>
      </p:pic>
      <p:pic>
        <p:nvPicPr>
          <p:cNvPr id="90" name="Picture 89" descr="A picture containing toy&#10;&#10;Description automatically generated">
            <a:extLst>
              <a:ext uri="{FF2B5EF4-FFF2-40B4-BE49-F238E27FC236}">
                <a16:creationId xmlns:a16="http://schemas.microsoft.com/office/drawing/2014/main" id="{1BA9CA12-A4ED-4CEA-9F61-8EBE63F115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16" y="817883"/>
            <a:ext cx="3241040" cy="2296160"/>
          </a:xfrm>
          <a:prstGeom prst="rect">
            <a:avLst/>
          </a:prstGeom>
        </p:spPr>
      </p:pic>
      <p:pic>
        <p:nvPicPr>
          <p:cNvPr id="91" name="Picture 90" descr="A close up of a road&#10;&#10;Description automatically generated">
            <a:extLst>
              <a:ext uri="{FF2B5EF4-FFF2-40B4-BE49-F238E27FC236}">
                <a16:creationId xmlns:a16="http://schemas.microsoft.com/office/drawing/2014/main" id="{BE0AF5CB-7794-4850-96F0-5D22CBEBDDD3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4" y="4772178"/>
            <a:ext cx="2751129" cy="1833628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2754640-332C-408D-8F0C-6147EE314142}"/>
              </a:ext>
            </a:extLst>
          </p:cNvPr>
          <p:cNvCxnSpPr>
            <a:cxnSpLocks/>
            <a:stCxn id="20" idx="0"/>
            <a:endCxn id="84" idx="2"/>
          </p:cNvCxnSpPr>
          <p:nvPr/>
        </p:nvCxnSpPr>
        <p:spPr>
          <a:xfrm rot="5400000" flipH="1" flipV="1">
            <a:off x="6693813" y="902144"/>
            <a:ext cx="1107315" cy="3592743"/>
          </a:xfrm>
          <a:prstGeom prst="bentConnector3">
            <a:avLst>
              <a:gd name="adj1" fmla="val 7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8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9801" y="25403"/>
            <a:ext cx="8347873" cy="763525"/>
          </a:xfrm>
        </p:spPr>
        <p:txBody>
          <a:bodyPr>
            <a:normAutofit/>
          </a:bodyPr>
          <a:lstStyle/>
          <a:p>
            <a:r>
              <a:rPr lang="en-US" sz="3733" dirty="0"/>
              <a:t>New System flow timeline(Hypothesis)</a:t>
            </a:r>
          </a:p>
        </p:txBody>
      </p:sp>
      <p:sp>
        <p:nvSpPr>
          <p:cNvPr id="20" name="OTLSHAPE_TB_00000000000000000000000000000000_ScaleContainer">
            <a:extLst>
              <a:ext uri="{FF2B5EF4-FFF2-40B4-BE49-F238E27FC236}">
                <a16:creationId xmlns:a16="http://schemas.microsoft.com/office/drawing/2014/main" id="{E7990F7F-BC37-4988-BEC8-466422E079C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53505" y="3653367"/>
            <a:ext cx="9550400" cy="5080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TLSHAPE_TB_00000000000000000000000000000000_TimescaleInterval1">
            <a:extLst>
              <a:ext uri="{FF2B5EF4-FFF2-40B4-BE49-F238E27FC236}">
                <a16:creationId xmlns:a16="http://schemas.microsoft.com/office/drawing/2014/main" id="{73C0C3CE-22D3-46DE-A1D1-E6D9B50F12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37064" y="3783330"/>
            <a:ext cx="474133" cy="24807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defTabSz="1219170"/>
            <a:r>
              <a:rPr lang="en-GB" sz="1600" spc="-21" dirty="0">
                <a:solidFill>
                  <a:prstClr val="white"/>
                </a:solidFill>
                <a:latin typeface="Calibri" panose="020F0502020204030204" pitchFamily="34" charset="0"/>
              </a:rPr>
              <a:t>08:00</a:t>
            </a:r>
          </a:p>
        </p:txBody>
      </p:sp>
      <p:cxnSp>
        <p:nvCxnSpPr>
          <p:cNvPr id="24" name="OTLSHAPE_TB_00000000000000000000000000000000_Separator1">
            <a:extLst>
              <a:ext uri="{FF2B5EF4-FFF2-40B4-BE49-F238E27FC236}">
                <a16:creationId xmlns:a16="http://schemas.microsoft.com/office/drawing/2014/main" id="{4AEFCE83-C4B2-409C-AF3D-B223CEBB63A7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580827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MinorTickMarkAbove1">
            <a:extLst>
              <a:ext uri="{FF2B5EF4-FFF2-40B4-BE49-F238E27FC236}">
                <a16:creationId xmlns:a16="http://schemas.microsoft.com/office/drawing/2014/main" id="{3DACC3B8-4664-4577-87EF-37A7460D495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277317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norTickMarkBelow1">
            <a:extLst>
              <a:ext uri="{FF2B5EF4-FFF2-40B4-BE49-F238E27FC236}">
                <a16:creationId xmlns:a16="http://schemas.microsoft.com/office/drawing/2014/main" id="{D6BD5C4C-6702-44FE-9C05-6C0F6AF45E1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277317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Separator2">
            <a:extLst>
              <a:ext uri="{FF2B5EF4-FFF2-40B4-BE49-F238E27FC236}">
                <a16:creationId xmlns:a16="http://schemas.microsoft.com/office/drawing/2014/main" id="{5A4D808B-F464-4B01-9C90-0DF3816DC438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188015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B_00000000000000000000000000000000_MinorTickMarkAbove2">
            <a:extLst>
              <a:ext uri="{FF2B5EF4-FFF2-40B4-BE49-F238E27FC236}">
                <a16:creationId xmlns:a16="http://schemas.microsoft.com/office/drawing/2014/main" id="{1F24A0A9-363B-4103-8EB7-6B4C1B942191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884505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B_00000000000000000000000000000000_MinorTickMarkBelow2">
            <a:extLst>
              <a:ext uri="{FF2B5EF4-FFF2-40B4-BE49-F238E27FC236}">
                <a16:creationId xmlns:a16="http://schemas.microsoft.com/office/drawing/2014/main" id="{A794A842-2EC9-4E1F-AD89-971CB0A2B824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84505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B_00000000000000000000000000000000_Separator3">
            <a:extLst>
              <a:ext uri="{FF2B5EF4-FFF2-40B4-BE49-F238E27FC236}">
                <a16:creationId xmlns:a16="http://schemas.microsoft.com/office/drawing/2014/main" id="{45F3BB94-380F-4C00-B759-366C89E4A93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795203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MinorTickMarkAbove3">
            <a:extLst>
              <a:ext uri="{FF2B5EF4-FFF2-40B4-BE49-F238E27FC236}">
                <a16:creationId xmlns:a16="http://schemas.microsoft.com/office/drawing/2014/main" id="{80F5428B-7C79-4E99-A410-3F97C3F3FBE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491693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B_00000000000000000000000000000000_MinorTickMarkBelow3">
            <a:extLst>
              <a:ext uri="{FF2B5EF4-FFF2-40B4-BE49-F238E27FC236}">
                <a16:creationId xmlns:a16="http://schemas.microsoft.com/office/drawing/2014/main" id="{4E82D79F-7272-4EFB-BF00-E52B69A2C18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491693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B_00000000000000000000000000000000_Separator4">
            <a:extLst>
              <a:ext uri="{FF2B5EF4-FFF2-40B4-BE49-F238E27FC236}">
                <a16:creationId xmlns:a16="http://schemas.microsoft.com/office/drawing/2014/main" id="{E72ECA4B-062F-4AE1-930D-8DE007074FF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402391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B_00000000000000000000000000000000_MinorTickMarkAbove4">
            <a:extLst>
              <a:ext uri="{FF2B5EF4-FFF2-40B4-BE49-F238E27FC236}">
                <a16:creationId xmlns:a16="http://schemas.microsoft.com/office/drawing/2014/main" id="{E7A194E7-84C1-4A9A-A157-A20810F9893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098881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B_00000000000000000000000000000000_MinorTickMarkBelow4">
            <a:extLst>
              <a:ext uri="{FF2B5EF4-FFF2-40B4-BE49-F238E27FC236}">
                <a16:creationId xmlns:a16="http://schemas.microsoft.com/office/drawing/2014/main" id="{9CEC8A21-32DA-472B-B02B-EAFED7807D89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098881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B_00000000000000000000000000000000_Separator5">
            <a:extLst>
              <a:ext uri="{FF2B5EF4-FFF2-40B4-BE49-F238E27FC236}">
                <a16:creationId xmlns:a16="http://schemas.microsoft.com/office/drawing/2014/main" id="{504E86E2-C7CB-4834-807C-79FD0956EF2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009579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B_00000000000000000000000000000000_MinorTickMarkAbove5">
            <a:extLst>
              <a:ext uri="{FF2B5EF4-FFF2-40B4-BE49-F238E27FC236}">
                <a16:creationId xmlns:a16="http://schemas.microsoft.com/office/drawing/2014/main" id="{088326B0-9935-4E58-BB1B-CC9DE7D13512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706069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B_00000000000000000000000000000000_MinorTickMarkBelow5">
            <a:extLst>
              <a:ext uri="{FF2B5EF4-FFF2-40B4-BE49-F238E27FC236}">
                <a16:creationId xmlns:a16="http://schemas.microsoft.com/office/drawing/2014/main" id="{56AAA07F-846A-4F11-8205-DE6EF1FF969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06069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B_00000000000000000000000000000000_Separator6">
            <a:extLst>
              <a:ext uri="{FF2B5EF4-FFF2-40B4-BE49-F238E27FC236}">
                <a16:creationId xmlns:a16="http://schemas.microsoft.com/office/drawing/2014/main" id="{8E018E58-F1AB-4AE7-AEEC-EDC92A205C20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4616767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B_00000000000000000000000000000000_MinorTickMarkAbove6">
            <a:extLst>
              <a:ext uri="{FF2B5EF4-FFF2-40B4-BE49-F238E27FC236}">
                <a16:creationId xmlns:a16="http://schemas.microsoft.com/office/drawing/2014/main" id="{94CE5637-9BFD-438C-861A-30BD5C5AE4DA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4313257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B_00000000000000000000000000000000_MinorTickMarkBelow6">
            <a:extLst>
              <a:ext uri="{FF2B5EF4-FFF2-40B4-BE49-F238E27FC236}">
                <a16:creationId xmlns:a16="http://schemas.microsoft.com/office/drawing/2014/main" id="{4F492AA1-1C4E-4DD3-AA5A-4878F563F91F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4313257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B_00000000000000000000000000000000_Separator7">
            <a:extLst>
              <a:ext uri="{FF2B5EF4-FFF2-40B4-BE49-F238E27FC236}">
                <a16:creationId xmlns:a16="http://schemas.microsoft.com/office/drawing/2014/main" id="{01AF87AA-1D04-4D0E-AEE0-6714F9F39681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5223955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B_00000000000000000000000000000000_MinorTickMarkAbove7">
            <a:extLst>
              <a:ext uri="{FF2B5EF4-FFF2-40B4-BE49-F238E27FC236}">
                <a16:creationId xmlns:a16="http://schemas.microsoft.com/office/drawing/2014/main" id="{66B63B2C-7F0A-4FF8-AB2A-6066017DC219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20445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B_00000000000000000000000000000000_MinorTickMarkBelow7">
            <a:extLst>
              <a:ext uri="{FF2B5EF4-FFF2-40B4-BE49-F238E27FC236}">
                <a16:creationId xmlns:a16="http://schemas.microsoft.com/office/drawing/2014/main" id="{09E4F91D-01B7-4801-9C0A-25768E760508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920445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B_00000000000000000000000000000000_Separator8">
            <a:extLst>
              <a:ext uri="{FF2B5EF4-FFF2-40B4-BE49-F238E27FC236}">
                <a16:creationId xmlns:a16="http://schemas.microsoft.com/office/drawing/2014/main" id="{72B5C5BD-2B28-4C8A-B0E5-CE9E4C380474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831143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B_00000000000000000000000000000000_MinorTickMarkAbove8">
            <a:extLst>
              <a:ext uri="{FF2B5EF4-FFF2-40B4-BE49-F238E27FC236}">
                <a16:creationId xmlns:a16="http://schemas.microsoft.com/office/drawing/2014/main" id="{6EB27436-45F5-4765-A4BC-42521491D584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5527633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B_00000000000000000000000000000000_MinorTickMarkBelow8">
            <a:extLst>
              <a:ext uri="{FF2B5EF4-FFF2-40B4-BE49-F238E27FC236}">
                <a16:creationId xmlns:a16="http://schemas.microsoft.com/office/drawing/2014/main" id="{812DBCD2-FA93-4DB0-8F62-99AD56E5B065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5527633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B_00000000000000000000000000000000_Separator9">
            <a:extLst>
              <a:ext uri="{FF2B5EF4-FFF2-40B4-BE49-F238E27FC236}">
                <a16:creationId xmlns:a16="http://schemas.microsoft.com/office/drawing/2014/main" id="{DC6371BC-B125-43B0-B161-E33B8FC492A7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6438331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B_00000000000000000000000000000000_MinorTickMarkAbove9">
            <a:extLst>
              <a:ext uri="{FF2B5EF4-FFF2-40B4-BE49-F238E27FC236}">
                <a16:creationId xmlns:a16="http://schemas.microsoft.com/office/drawing/2014/main" id="{004424D1-E55E-4B9F-8B2C-334E3AE3C1D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134821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B_00000000000000000000000000000000_MinorTickMarkBelow9">
            <a:extLst>
              <a:ext uri="{FF2B5EF4-FFF2-40B4-BE49-F238E27FC236}">
                <a16:creationId xmlns:a16="http://schemas.microsoft.com/office/drawing/2014/main" id="{BFFC501F-620A-44A0-BADB-3AFA85D5B17B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134821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B_00000000000000000000000000000000_Separator10">
            <a:extLst>
              <a:ext uri="{FF2B5EF4-FFF2-40B4-BE49-F238E27FC236}">
                <a16:creationId xmlns:a16="http://schemas.microsoft.com/office/drawing/2014/main" id="{F4214F66-D861-4878-B369-F4C6A8ED78B3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045519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TB_00000000000000000000000000000000_MinorTickMarkAbove10">
            <a:extLst>
              <a:ext uri="{FF2B5EF4-FFF2-40B4-BE49-F238E27FC236}">
                <a16:creationId xmlns:a16="http://schemas.microsoft.com/office/drawing/2014/main" id="{2E51425E-2C66-468D-A165-0092746FCCED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742009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TB_00000000000000000000000000000000_MinorTickMarkBelow10">
            <a:extLst>
              <a:ext uri="{FF2B5EF4-FFF2-40B4-BE49-F238E27FC236}">
                <a16:creationId xmlns:a16="http://schemas.microsoft.com/office/drawing/2014/main" id="{30B82F29-BC38-41D6-82FC-F3D7FAF1CD45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742009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TB_00000000000000000000000000000000_Separator11">
            <a:extLst>
              <a:ext uri="{FF2B5EF4-FFF2-40B4-BE49-F238E27FC236}">
                <a16:creationId xmlns:a16="http://schemas.microsoft.com/office/drawing/2014/main" id="{F85D4748-F44A-48A3-BDDC-A8A42D3973BE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7652707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TLSHAPE_TB_00000000000000000000000000000000_MinorTickMarkAbove11">
            <a:extLst>
              <a:ext uri="{FF2B5EF4-FFF2-40B4-BE49-F238E27FC236}">
                <a16:creationId xmlns:a16="http://schemas.microsoft.com/office/drawing/2014/main" id="{DECC94D2-8A27-48AB-AD37-CC10045B1CEA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349197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TB_00000000000000000000000000000000_MinorTickMarkBelow11">
            <a:extLst>
              <a:ext uri="{FF2B5EF4-FFF2-40B4-BE49-F238E27FC236}">
                <a16:creationId xmlns:a16="http://schemas.microsoft.com/office/drawing/2014/main" id="{9CB279AB-BDB0-4D35-BF07-DD86F4BD2304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349197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TB_00000000000000000000000000000000_Separator12">
            <a:extLst>
              <a:ext uri="{FF2B5EF4-FFF2-40B4-BE49-F238E27FC236}">
                <a16:creationId xmlns:a16="http://schemas.microsoft.com/office/drawing/2014/main" id="{03E34992-5D78-4E0D-9D81-45C113B50886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259895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MinorTickMarkAbove12">
            <a:extLst>
              <a:ext uri="{FF2B5EF4-FFF2-40B4-BE49-F238E27FC236}">
                <a16:creationId xmlns:a16="http://schemas.microsoft.com/office/drawing/2014/main" id="{46622824-C064-4F0E-A387-F2A834799E70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7956385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MinorTickMarkBelow12">
            <a:extLst>
              <a:ext uri="{FF2B5EF4-FFF2-40B4-BE49-F238E27FC236}">
                <a16:creationId xmlns:a16="http://schemas.microsoft.com/office/drawing/2014/main" id="{0978F119-7ED8-411F-9D9A-9CE1F5C7C176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7956385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Separator13">
            <a:extLst>
              <a:ext uri="{FF2B5EF4-FFF2-40B4-BE49-F238E27FC236}">
                <a16:creationId xmlns:a16="http://schemas.microsoft.com/office/drawing/2014/main" id="{EC8E5BA6-4833-46D4-B71E-457A9D06B810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8867083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MinorTickMarkAbove13">
            <a:extLst>
              <a:ext uri="{FF2B5EF4-FFF2-40B4-BE49-F238E27FC236}">
                <a16:creationId xmlns:a16="http://schemas.microsoft.com/office/drawing/2014/main" id="{9775B01C-AFC7-4B68-BFD6-F616399C869A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8563573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MinorTickMarkBelow13">
            <a:extLst>
              <a:ext uri="{FF2B5EF4-FFF2-40B4-BE49-F238E27FC236}">
                <a16:creationId xmlns:a16="http://schemas.microsoft.com/office/drawing/2014/main" id="{77391D72-D205-4748-81AC-CEB9E4267733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8563573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Separator14">
            <a:extLst>
              <a:ext uri="{FF2B5EF4-FFF2-40B4-BE49-F238E27FC236}">
                <a16:creationId xmlns:a16="http://schemas.microsoft.com/office/drawing/2014/main" id="{FBF233B0-B9AA-45D6-BE51-6A4022B669DF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9474269" y="3653367"/>
            <a:ext cx="0" cy="508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TB_00000000000000000000000000000000_MinorTickMarkAbove14">
            <a:extLst>
              <a:ext uri="{FF2B5EF4-FFF2-40B4-BE49-F238E27FC236}">
                <a16:creationId xmlns:a16="http://schemas.microsoft.com/office/drawing/2014/main" id="{A88C00A1-C3AC-491C-8302-123C02127F9B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9170761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B_00000000000000000000000000000000_MinorTickMarkBelow14">
            <a:extLst>
              <a:ext uri="{FF2B5EF4-FFF2-40B4-BE49-F238E27FC236}">
                <a16:creationId xmlns:a16="http://schemas.microsoft.com/office/drawing/2014/main" id="{63B07555-762F-4ACD-8049-53C5C6E4F1EE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170761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B_00000000000000000000000000000000_MinorTickMarkAbove15">
            <a:extLst>
              <a:ext uri="{FF2B5EF4-FFF2-40B4-BE49-F238E27FC236}">
                <a16:creationId xmlns:a16="http://schemas.microsoft.com/office/drawing/2014/main" id="{54F2D447-2551-4F36-81FC-DCE24C587E2C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9778033" y="36533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B_00000000000000000000000000000000_MinorTickMarkBelow15">
            <a:extLst>
              <a:ext uri="{FF2B5EF4-FFF2-40B4-BE49-F238E27FC236}">
                <a16:creationId xmlns:a16="http://schemas.microsoft.com/office/drawing/2014/main" id="{43DF17F7-E9EC-48B7-BE7A-0BED3DD52F7E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9778033" y="4097867"/>
            <a:ext cx="0" cy="63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TLSHAPE_TB_00000000000000000000000000000000_TimescaleInterval1">
            <a:extLst>
              <a:ext uri="{FF2B5EF4-FFF2-40B4-BE49-F238E27FC236}">
                <a16:creationId xmlns:a16="http://schemas.microsoft.com/office/drawing/2014/main" id="{F522E0F3-39EB-49C5-804F-C9A704643CB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311530" y="3783330"/>
            <a:ext cx="474133" cy="24807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defTabSz="1219170"/>
            <a:r>
              <a:rPr lang="en-GB" sz="1600" spc="-21" dirty="0">
                <a:solidFill>
                  <a:prstClr val="white"/>
                </a:solidFill>
                <a:latin typeface="Calibri" panose="020F0502020204030204" pitchFamily="34" charset="0"/>
              </a:rPr>
              <a:t>08:30</a:t>
            </a:r>
          </a:p>
        </p:txBody>
      </p:sp>
      <p:sp>
        <p:nvSpPr>
          <p:cNvPr id="84" name="OTLSHAPE_TB_00000000000000000000000000000000_TimescaleInterval1">
            <a:extLst>
              <a:ext uri="{FF2B5EF4-FFF2-40B4-BE49-F238E27FC236}">
                <a16:creationId xmlns:a16="http://schemas.microsoft.com/office/drawing/2014/main" id="{2BF61939-235A-4C0F-9D37-01390367F41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9540711" y="3807458"/>
            <a:ext cx="474133" cy="24807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defTabSz="1219170"/>
            <a:r>
              <a:rPr lang="en-GB" sz="1600" spc="-21" dirty="0">
                <a:solidFill>
                  <a:prstClr val="white"/>
                </a:solidFill>
                <a:latin typeface="Calibri" panose="020F0502020204030204" pitchFamily="34" charset="0"/>
              </a:rPr>
              <a:t>09:00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371CD0C-6347-4AAB-B213-314242530F0F}"/>
              </a:ext>
            </a:extLst>
          </p:cNvPr>
          <p:cNvCxnSpPr>
            <a:cxnSpLocks/>
            <a:stCxn id="21" idx="2"/>
            <a:endCxn id="86" idx="0"/>
          </p:cNvCxnSpPr>
          <p:nvPr/>
        </p:nvCxnSpPr>
        <p:spPr>
          <a:xfrm rot="16200000" flipH="1">
            <a:off x="1693109" y="3612425"/>
            <a:ext cx="379607" cy="12175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027F2A65-6924-4ED2-BE76-12D401577F74}"/>
              </a:ext>
            </a:extLst>
          </p:cNvPr>
          <p:cNvSpPr txBox="1">
            <a:spLocks/>
          </p:cNvSpPr>
          <p:nvPr/>
        </p:nvSpPr>
        <p:spPr>
          <a:xfrm>
            <a:off x="821907" y="4411010"/>
            <a:ext cx="3339571" cy="7202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 defTabSz="1219170">
              <a:spcBef>
                <a:spcPts val="1333"/>
              </a:spcBef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Manager overviews and approves jobs for the day and Information gets delivered to drivers.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994D2A6-E453-468E-9DA0-83E864A34851}"/>
              </a:ext>
            </a:extLst>
          </p:cNvPr>
          <p:cNvCxnSpPr>
            <a:cxnSpLocks/>
            <a:stCxn id="20" idx="0"/>
            <a:endCxn id="88" idx="2"/>
          </p:cNvCxnSpPr>
          <p:nvPr/>
        </p:nvCxnSpPr>
        <p:spPr>
          <a:xfrm rot="5400000" flipH="1" flipV="1">
            <a:off x="6470065" y="1559859"/>
            <a:ext cx="1152148" cy="3034868"/>
          </a:xfrm>
          <a:prstGeom prst="bentConnector3">
            <a:avLst>
              <a:gd name="adj1" fmla="val 284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F2923F3F-CBDD-46D2-9270-2EB9EDCC6849}"/>
              </a:ext>
            </a:extLst>
          </p:cNvPr>
          <p:cNvSpPr txBox="1">
            <a:spLocks/>
          </p:cNvSpPr>
          <p:nvPr/>
        </p:nvSpPr>
        <p:spPr>
          <a:xfrm>
            <a:off x="6893787" y="1536396"/>
            <a:ext cx="3339571" cy="9648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 defTabSz="1219170">
              <a:spcBef>
                <a:spcPts val="1333"/>
              </a:spcBef>
            </a:pPr>
            <a:r>
              <a:rPr lang="en-US" sz="1800" b="1" dirty="0">
                <a:solidFill>
                  <a:prstClr val="black"/>
                </a:solidFill>
                <a:latin typeface="Calibri"/>
              </a:rPr>
              <a:t>Delivery vehicles get loaded and drivers get ready to depart to destinations.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C20ACF3-58D6-46BF-AB07-CDBDA581B045}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rot="5400000">
            <a:off x="8139718" y="3164571"/>
            <a:ext cx="747100" cy="2529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46D1DFC0-6F39-4871-BEB4-80FD3025BCEB}"/>
              </a:ext>
            </a:extLst>
          </p:cNvPr>
          <p:cNvSpPr txBox="1">
            <a:spLocks/>
          </p:cNvSpPr>
          <p:nvPr/>
        </p:nvSpPr>
        <p:spPr>
          <a:xfrm>
            <a:off x="5933942" y="4802631"/>
            <a:ext cx="2629631" cy="13062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 defTabSz="1219170">
              <a:spcBef>
                <a:spcPts val="1333"/>
              </a:spcBef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Phaki drivers depart to their set daily destinations.</a:t>
            </a:r>
          </a:p>
        </p:txBody>
      </p:sp>
      <p:pic>
        <p:nvPicPr>
          <p:cNvPr id="93" name="Picture 9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4F4014-67B2-4F72-8A58-7831C6A71155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1" y="1933727"/>
            <a:ext cx="2950255" cy="1589675"/>
          </a:xfrm>
          <a:prstGeom prst="rect">
            <a:avLst/>
          </a:prstGeom>
        </p:spPr>
      </p:pic>
      <p:pic>
        <p:nvPicPr>
          <p:cNvPr id="95" name="Picture 94" descr="A close up of a road&#10;&#10;Description automatically generated">
            <a:extLst>
              <a:ext uri="{FF2B5EF4-FFF2-40B4-BE49-F238E27FC236}">
                <a16:creationId xmlns:a16="http://schemas.microsoft.com/office/drawing/2014/main" id="{C8AAA808-BFB3-49E1-8E02-C385C39A9BFC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560" y="4563531"/>
            <a:ext cx="3105596" cy="2069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0664A-A568-489C-BDDB-48217A1C00B3}"/>
              </a:ext>
            </a:extLst>
          </p:cNvPr>
          <p:cNvSpPr txBox="1"/>
          <p:nvPr/>
        </p:nvSpPr>
        <p:spPr>
          <a:xfrm>
            <a:off x="235031" y="864992"/>
            <a:ext cx="294889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Font typeface="Arial" panose="020B0604020202020204" pitchFamily="34" charset="0"/>
              <a:buChar char="•"/>
            </a:pPr>
            <a:r>
              <a:rPr lang="en-US" sz="1467" b="1" dirty="0">
                <a:solidFill>
                  <a:prstClr val="black"/>
                </a:solidFill>
                <a:latin typeface="Calibri"/>
              </a:rPr>
              <a:t>Consultant Captures Information from client on Go fleet system.</a:t>
            </a:r>
          </a:p>
          <a:p>
            <a:pPr marL="380990" indent="-380990" defTabSz="1219170">
              <a:buFont typeface="Arial" panose="020B0604020202020204" pitchFamily="34" charset="0"/>
              <a:buChar char="•"/>
            </a:pPr>
            <a:r>
              <a:rPr lang="en-US" sz="1467" b="1" dirty="0">
                <a:solidFill>
                  <a:prstClr val="black"/>
                </a:solidFill>
                <a:latin typeface="Calibri"/>
              </a:rPr>
              <a:t>(One day in advance)</a:t>
            </a:r>
          </a:p>
          <a:p>
            <a:pPr marL="380990" indent="-380990" defTabSz="1219170">
              <a:buFont typeface="Arial" panose="020B0604020202020204" pitchFamily="34" charset="0"/>
              <a:buChar char="•"/>
            </a:pPr>
            <a:endParaRPr lang="en-ZA" sz="1467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74" name="Picture 2" descr="Consultant Png 4 » Png Image - Business Consultant Icon Png ...">
            <a:extLst>
              <a:ext uri="{FF2B5EF4-FFF2-40B4-BE49-F238E27FC236}">
                <a16:creationId xmlns:a16="http://schemas.microsoft.com/office/drawing/2014/main" id="{ED72CD84-A6EC-4E7C-88D9-779CCDB37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8" y="5031612"/>
            <a:ext cx="3167733" cy="18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Picture Of A Moving Truck, Download Free Clip Art, Free Clip ...">
            <a:extLst>
              <a:ext uri="{FF2B5EF4-FFF2-40B4-BE49-F238E27FC236}">
                <a16:creationId xmlns:a16="http://schemas.microsoft.com/office/drawing/2014/main" id="{4E6B41E7-EF08-48E2-ABD6-4CE1D067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66" y="1118543"/>
            <a:ext cx="2259823" cy="19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89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Go-Fleet</vt:lpstr>
      <vt:lpstr>Introduction</vt:lpstr>
      <vt:lpstr>Current System flow</vt:lpstr>
      <vt:lpstr>New System flow timeline(Hypothesis)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Go-Fleet</dc:title>
  <dc:creator>Wesley Wienand</dc:creator>
  <cp:lastModifiedBy>Wesley Wienand</cp:lastModifiedBy>
  <cp:revision>6</cp:revision>
  <dcterms:created xsi:type="dcterms:W3CDTF">2020-04-22T17:49:27Z</dcterms:created>
  <dcterms:modified xsi:type="dcterms:W3CDTF">2020-04-22T19:10:42Z</dcterms:modified>
</cp:coreProperties>
</file>