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10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30" y="1988839"/>
            <a:ext cx="9144000" cy="2850776"/>
            <a:chOff x="18830" y="1988839"/>
            <a:chExt cx="9144000" cy="28507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" y="1988839"/>
              <a:ext cx="9144000" cy="28507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Rectangle 12"/>
            <p:cNvSpPr/>
            <p:nvPr/>
          </p:nvSpPr>
          <p:spPr>
            <a:xfrm>
              <a:off x="2611367" y="2952563"/>
              <a:ext cx="392126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favorites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95849"/>
            <a:ext cx="1944216" cy="3035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12154"/>
            <a:ext cx="1093271" cy="525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1008112" cy="14237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96526" y="3691227"/>
            <a:ext cx="3836106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Open-Source COM Add-In for Microsoft Excel</a:t>
            </a:r>
            <a:endParaRPr lang="en-US" sz="11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39" y="3052358"/>
            <a:ext cx="600087" cy="600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17" y="3017755"/>
            <a:ext cx="1194623" cy="17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23</cp:revision>
  <dcterms:created xsi:type="dcterms:W3CDTF">2018-02-04T11:33:41Z</dcterms:created>
  <dcterms:modified xsi:type="dcterms:W3CDTF">2018-03-05T01:51:54Z</dcterms:modified>
</cp:coreProperties>
</file>