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/>
            <p:cNvSpPr/>
            <p:nvPr/>
          </p:nvSpPr>
          <p:spPr>
            <a:xfrm>
              <a:off x="2611367" y="2952563"/>
              <a:ext cx="39212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favorites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95849"/>
            <a:ext cx="1944216" cy="30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12154"/>
            <a:ext cx="1093271" cy="525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1008112" cy="14237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6526" y="3691227"/>
            <a:ext cx="3836106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Open-Source COM Add-In for Microsoft Excel</a:t>
            </a:r>
            <a:endParaRPr 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9" y="3052358"/>
            <a:ext cx="600087" cy="6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22</cp:revision>
  <dcterms:created xsi:type="dcterms:W3CDTF">2018-02-04T11:33:41Z</dcterms:created>
  <dcterms:modified xsi:type="dcterms:W3CDTF">2018-03-04T23:27:08Z</dcterms:modified>
</cp:coreProperties>
</file>