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5" autoAdjust="0"/>
    <p:restoredTop sz="94660"/>
  </p:normalViewPr>
  <p:slideViewPr>
    <p:cSldViewPr>
      <p:cViewPr varScale="1">
        <p:scale>
          <a:sx n="110" d="100"/>
          <a:sy n="110" d="100"/>
        </p:scale>
        <p:origin x="10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15/06/2018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0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15/06/2018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23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15/06/2018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19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15/06/2018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5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15/06/2018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15/06/2018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82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15/06/2018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9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15/06/2018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0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15/06/2018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8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15/06/2018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08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15/06/2018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5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AC69-9D73-4748-A263-8EEBF1EB6042}" type="datetimeFigureOut">
              <a:rPr lang="en-AU" smtClean="0"/>
              <a:t>15/06/2018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77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830" y="1988839"/>
            <a:ext cx="9144000" cy="2850776"/>
            <a:chOff x="18830" y="1988839"/>
            <a:chExt cx="9144000" cy="28507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0" y="1988839"/>
              <a:ext cx="9144000" cy="285077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Rectangle 12"/>
            <p:cNvSpPr/>
            <p:nvPr/>
          </p:nvSpPr>
          <p:spPr>
            <a:xfrm>
              <a:off x="1988604" y="2952563"/>
              <a:ext cx="51668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Excel Markup</a:t>
              </a:r>
              <a:endPara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87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Duguid, Tony</cp:lastModifiedBy>
  <cp:revision>19</cp:revision>
  <dcterms:created xsi:type="dcterms:W3CDTF">2018-02-04T11:33:41Z</dcterms:created>
  <dcterms:modified xsi:type="dcterms:W3CDTF">2018-06-15T02:38:07Z</dcterms:modified>
</cp:coreProperties>
</file>