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08" d="100"/>
          <a:sy n="108" d="100"/>
        </p:scale>
        <p:origin x="10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22/06/2018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Group 7"/>
          <p:cNvGrpSpPr/>
          <p:nvPr/>
        </p:nvGrpSpPr>
        <p:grpSpPr>
          <a:xfrm>
            <a:off x="89229" y="2132856"/>
            <a:ext cx="4698795" cy="2592288"/>
            <a:chOff x="0" y="0"/>
            <a:chExt cx="11325225" cy="59661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1325225" cy="5966121"/>
            </a:xfrm>
            <a:prstGeom prst="rect">
              <a:avLst/>
            </a:prstGeom>
          </p:spPr>
        </p:pic>
        <p:grpSp>
          <p:nvGrpSpPr>
            <p:cNvPr id="10" name="CloudHold 2018-06-22T01:13:38:901+10:00"/>
            <p:cNvGrpSpPr/>
            <p:nvPr/>
          </p:nvGrpSpPr>
          <p:grpSpPr>
            <a:xfrm>
              <a:off x="7591426" y="2247880"/>
              <a:ext cx="1447800" cy="561964"/>
              <a:chOff x="7591426" y="2247900"/>
              <a:chExt cx="1924051" cy="1238251"/>
            </a:xfrm>
          </p:grpSpPr>
          <p:grpSp>
            <p:nvGrpSpPr>
              <p:cNvPr id="137" name="CloudLine 2018-06-22T01:13:38:844+10:00"/>
              <p:cNvGrpSpPr/>
              <p:nvPr/>
            </p:nvGrpSpPr>
            <p:grpSpPr>
              <a:xfrm>
                <a:off x="7591426" y="2247900"/>
                <a:ext cx="1924051" cy="36826"/>
                <a:chOff x="7591426" y="2247900"/>
                <a:chExt cx="1924051" cy="36826"/>
              </a:xfrm>
            </p:grpSpPr>
            <p:sp>
              <p:nvSpPr>
                <p:cNvPr id="156" name="CloudArc 2018-06-22T01:13:38:822+10:00"/>
                <p:cNvSpPr/>
                <p:nvPr/>
              </p:nvSpPr>
              <p:spPr>
                <a:xfrm>
                  <a:off x="7591426" y="2247900"/>
                  <a:ext cx="274866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6" h="36826">
                      <a:moveTo>
                        <a:pt x="0" y="0"/>
                      </a:moveTo>
                      <a:lnTo>
                        <a:pt x="43423" y="20249"/>
                      </a:lnTo>
                      <a:lnTo>
                        <a:pt x="89702" y="32649"/>
                      </a:lnTo>
                      <a:lnTo>
                        <a:pt x="137432" y="36825"/>
                      </a:lnTo>
                      <a:lnTo>
                        <a:pt x="185162" y="32649"/>
                      </a:lnTo>
                      <a:lnTo>
                        <a:pt x="231441" y="20249"/>
                      </a:lnTo>
                      <a:lnTo>
                        <a:pt x="274865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7" name="CloudArc 2018-06-22T01:13:38:828+10:00"/>
                <p:cNvSpPr/>
                <p:nvPr/>
              </p:nvSpPr>
              <p:spPr>
                <a:xfrm>
                  <a:off x="7866291" y="2247900"/>
                  <a:ext cx="274864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4" h="36826">
                      <a:moveTo>
                        <a:pt x="0" y="0"/>
                      </a:moveTo>
                      <a:lnTo>
                        <a:pt x="43423" y="20249"/>
                      </a:lnTo>
                      <a:lnTo>
                        <a:pt x="89702" y="32649"/>
                      </a:lnTo>
                      <a:lnTo>
                        <a:pt x="137432" y="36825"/>
                      </a:lnTo>
                      <a:lnTo>
                        <a:pt x="185161" y="32649"/>
                      </a:lnTo>
                      <a:lnTo>
                        <a:pt x="231441" y="20249"/>
                      </a:lnTo>
                      <a:lnTo>
                        <a:pt x="274863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8" name="CloudArc 2018-06-22T01:13:38:831+10:00"/>
                <p:cNvSpPr/>
                <p:nvPr/>
              </p:nvSpPr>
              <p:spPr>
                <a:xfrm>
                  <a:off x="8141154" y="2247900"/>
                  <a:ext cx="274866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6" h="36826">
                      <a:moveTo>
                        <a:pt x="0" y="0"/>
                      </a:moveTo>
                      <a:lnTo>
                        <a:pt x="43423" y="20249"/>
                      </a:lnTo>
                      <a:lnTo>
                        <a:pt x="89703" y="32649"/>
                      </a:lnTo>
                      <a:lnTo>
                        <a:pt x="137432" y="36825"/>
                      </a:lnTo>
                      <a:lnTo>
                        <a:pt x="185162" y="32649"/>
                      </a:lnTo>
                      <a:lnTo>
                        <a:pt x="231442" y="20249"/>
                      </a:lnTo>
                      <a:lnTo>
                        <a:pt x="274865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9" name="CloudArc 2018-06-22T01:13:38:835+10:00"/>
                <p:cNvSpPr/>
                <p:nvPr/>
              </p:nvSpPr>
              <p:spPr>
                <a:xfrm>
                  <a:off x="8416019" y="2247900"/>
                  <a:ext cx="274865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5" h="36826">
                      <a:moveTo>
                        <a:pt x="0" y="0"/>
                      </a:moveTo>
                      <a:lnTo>
                        <a:pt x="43422" y="20249"/>
                      </a:lnTo>
                      <a:lnTo>
                        <a:pt x="89702" y="32649"/>
                      </a:lnTo>
                      <a:lnTo>
                        <a:pt x="137432" y="36825"/>
                      </a:lnTo>
                      <a:lnTo>
                        <a:pt x="185162" y="32649"/>
                      </a:lnTo>
                      <a:lnTo>
                        <a:pt x="231442" y="20249"/>
                      </a:lnTo>
                      <a:lnTo>
                        <a:pt x="274864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60" name="CloudArc 2018-06-22T01:13:38:838+10:00"/>
                <p:cNvSpPr/>
                <p:nvPr/>
              </p:nvSpPr>
              <p:spPr>
                <a:xfrm>
                  <a:off x="8690883" y="2247900"/>
                  <a:ext cx="274865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5" h="36826">
                      <a:moveTo>
                        <a:pt x="0" y="0"/>
                      </a:moveTo>
                      <a:lnTo>
                        <a:pt x="43424" y="20249"/>
                      </a:lnTo>
                      <a:lnTo>
                        <a:pt x="89703" y="32649"/>
                      </a:lnTo>
                      <a:lnTo>
                        <a:pt x="137432" y="36825"/>
                      </a:lnTo>
                      <a:lnTo>
                        <a:pt x="185162" y="32649"/>
                      </a:lnTo>
                      <a:lnTo>
                        <a:pt x="231442" y="20249"/>
                      </a:lnTo>
                      <a:lnTo>
                        <a:pt x="274864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61" name="CloudArc 2018-06-22T01:13:38:840+10:00"/>
                <p:cNvSpPr/>
                <p:nvPr/>
              </p:nvSpPr>
              <p:spPr>
                <a:xfrm>
                  <a:off x="8965747" y="2247900"/>
                  <a:ext cx="274866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6" h="36826">
                      <a:moveTo>
                        <a:pt x="0" y="0"/>
                      </a:moveTo>
                      <a:lnTo>
                        <a:pt x="43423" y="20249"/>
                      </a:lnTo>
                      <a:lnTo>
                        <a:pt x="89703" y="32649"/>
                      </a:lnTo>
                      <a:lnTo>
                        <a:pt x="137433" y="36825"/>
                      </a:lnTo>
                      <a:lnTo>
                        <a:pt x="185162" y="32649"/>
                      </a:lnTo>
                      <a:lnTo>
                        <a:pt x="231441" y="20249"/>
                      </a:lnTo>
                      <a:lnTo>
                        <a:pt x="274865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62" name="CloudArc 2018-06-22T01:13:38:842+10:00"/>
                <p:cNvSpPr/>
                <p:nvPr/>
              </p:nvSpPr>
              <p:spPr>
                <a:xfrm>
                  <a:off x="9240612" y="2247900"/>
                  <a:ext cx="274865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5" h="36826">
                      <a:moveTo>
                        <a:pt x="0" y="0"/>
                      </a:moveTo>
                      <a:lnTo>
                        <a:pt x="43422" y="20249"/>
                      </a:lnTo>
                      <a:lnTo>
                        <a:pt x="89702" y="32649"/>
                      </a:lnTo>
                      <a:lnTo>
                        <a:pt x="137432" y="36825"/>
                      </a:lnTo>
                      <a:lnTo>
                        <a:pt x="185161" y="32649"/>
                      </a:lnTo>
                      <a:lnTo>
                        <a:pt x="231440" y="20249"/>
                      </a:lnTo>
                      <a:lnTo>
                        <a:pt x="274864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  <p:grpSp>
            <p:nvGrpSpPr>
              <p:cNvPr id="138" name="CloudLine 2018-06-22T01:13:38:869+10:00"/>
              <p:cNvGrpSpPr/>
              <p:nvPr/>
            </p:nvGrpSpPr>
            <p:grpSpPr>
              <a:xfrm>
                <a:off x="9474003" y="2247900"/>
                <a:ext cx="41474" cy="1238251"/>
                <a:chOff x="9474003" y="2247900"/>
                <a:chExt cx="41474" cy="1238251"/>
              </a:xfrm>
            </p:grpSpPr>
            <p:sp>
              <p:nvSpPr>
                <p:cNvPr id="152" name="CloudArc 2018-06-22T01:13:38:845+10:00"/>
                <p:cNvSpPr/>
                <p:nvPr/>
              </p:nvSpPr>
              <p:spPr>
                <a:xfrm>
                  <a:off x="9474003" y="2247900"/>
                  <a:ext cx="41474" cy="3095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4">
                      <a:moveTo>
                        <a:pt x="41473" y="0"/>
                      </a:moveTo>
                      <a:lnTo>
                        <a:pt x="18668" y="48905"/>
                      </a:lnTo>
                      <a:lnTo>
                        <a:pt x="4703" y="101026"/>
                      </a:lnTo>
                      <a:lnTo>
                        <a:pt x="0" y="154781"/>
                      </a:lnTo>
                      <a:lnTo>
                        <a:pt x="4703" y="208536"/>
                      </a:lnTo>
                      <a:lnTo>
                        <a:pt x="18668" y="260658"/>
                      </a:lnTo>
                      <a:lnTo>
                        <a:pt x="41473" y="309563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3" name="CloudArc 2018-06-22T01:13:38:856+10:00"/>
                <p:cNvSpPr/>
                <p:nvPr/>
              </p:nvSpPr>
              <p:spPr>
                <a:xfrm>
                  <a:off x="9474003" y="2557463"/>
                  <a:ext cx="41474" cy="3095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3">
                      <a:moveTo>
                        <a:pt x="41473" y="0"/>
                      </a:moveTo>
                      <a:lnTo>
                        <a:pt x="18668" y="48904"/>
                      </a:lnTo>
                      <a:lnTo>
                        <a:pt x="4703" y="101026"/>
                      </a:lnTo>
                      <a:lnTo>
                        <a:pt x="0" y="154781"/>
                      </a:lnTo>
                      <a:lnTo>
                        <a:pt x="4703" y="208536"/>
                      </a:lnTo>
                      <a:lnTo>
                        <a:pt x="18668" y="260657"/>
                      </a:lnTo>
                      <a:lnTo>
                        <a:pt x="41473" y="309562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4" name="CloudArc 2018-06-22T01:13:38:859+10:00"/>
                <p:cNvSpPr/>
                <p:nvPr/>
              </p:nvSpPr>
              <p:spPr>
                <a:xfrm>
                  <a:off x="9474003" y="2867025"/>
                  <a:ext cx="41474" cy="3095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4">
                      <a:moveTo>
                        <a:pt x="41473" y="0"/>
                      </a:moveTo>
                      <a:lnTo>
                        <a:pt x="18668" y="48905"/>
                      </a:lnTo>
                      <a:lnTo>
                        <a:pt x="4703" y="101026"/>
                      </a:lnTo>
                      <a:lnTo>
                        <a:pt x="0" y="154781"/>
                      </a:lnTo>
                      <a:lnTo>
                        <a:pt x="4703" y="208536"/>
                      </a:lnTo>
                      <a:lnTo>
                        <a:pt x="18668" y="260658"/>
                      </a:lnTo>
                      <a:lnTo>
                        <a:pt x="41473" y="309563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5" name="CloudArc 2018-06-22T01:13:38:864+10:00"/>
                <p:cNvSpPr/>
                <p:nvPr/>
              </p:nvSpPr>
              <p:spPr>
                <a:xfrm>
                  <a:off x="9474003" y="3176588"/>
                  <a:ext cx="41474" cy="3095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3">
                      <a:moveTo>
                        <a:pt x="41473" y="0"/>
                      </a:moveTo>
                      <a:lnTo>
                        <a:pt x="18668" y="48904"/>
                      </a:lnTo>
                      <a:lnTo>
                        <a:pt x="4703" y="101026"/>
                      </a:lnTo>
                      <a:lnTo>
                        <a:pt x="0" y="154781"/>
                      </a:lnTo>
                      <a:lnTo>
                        <a:pt x="4703" y="208536"/>
                      </a:lnTo>
                      <a:lnTo>
                        <a:pt x="18668" y="260657"/>
                      </a:lnTo>
                      <a:lnTo>
                        <a:pt x="41473" y="309562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  <p:grpSp>
            <p:nvGrpSpPr>
              <p:cNvPr id="139" name="CloudLine 2018-06-22T01:13:38:885+10:00"/>
              <p:cNvGrpSpPr/>
              <p:nvPr/>
            </p:nvGrpSpPr>
            <p:grpSpPr>
              <a:xfrm>
                <a:off x="7591426" y="3449325"/>
                <a:ext cx="1924051" cy="36826"/>
                <a:chOff x="7591426" y="3449325"/>
                <a:chExt cx="1924051" cy="36826"/>
              </a:xfrm>
            </p:grpSpPr>
            <p:sp>
              <p:nvSpPr>
                <p:cNvPr id="145" name="CloudArc 2018-06-22T01:13:38:871+10:00"/>
                <p:cNvSpPr/>
                <p:nvPr/>
              </p:nvSpPr>
              <p:spPr>
                <a:xfrm>
                  <a:off x="9240612" y="3449325"/>
                  <a:ext cx="274865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5" h="36826">
                      <a:moveTo>
                        <a:pt x="274864" y="36825"/>
                      </a:moveTo>
                      <a:lnTo>
                        <a:pt x="231440" y="16576"/>
                      </a:lnTo>
                      <a:lnTo>
                        <a:pt x="185161" y="4176"/>
                      </a:lnTo>
                      <a:lnTo>
                        <a:pt x="137432" y="0"/>
                      </a:lnTo>
                      <a:lnTo>
                        <a:pt x="89702" y="4176"/>
                      </a:lnTo>
                      <a:lnTo>
                        <a:pt x="43422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6" name="CloudArc 2018-06-22T01:13:38:873+10:00"/>
                <p:cNvSpPr/>
                <p:nvPr/>
              </p:nvSpPr>
              <p:spPr>
                <a:xfrm>
                  <a:off x="8965747" y="3449325"/>
                  <a:ext cx="274866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6" h="36826">
                      <a:moveTo>
                        <a:pt x="274865" y="36825"/>
                      </a:moveTo>
                      <a:lnTo>
                        <a:pt x="231441" y="16576"/>
                      </a:lnTo>
                      <a:lnTo>
                        <a:pt x="185162" y="4176"/>
                      </a:lnTo>
                      <a:lnTo>
                        <a:pt x="137433" y="0"/>
                      </a:lnTo>
                      <a:lnTo>
                        <a:pt x="89703" y="4176"/>
                      </a:lnTo>
                      <a:lnTo>
                        <a:pt x="43423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7" name="CloudArc 2018-06-22T01:13:38:875+10:00"/>
                <p:cNvSpPr/>
                <p:nvPr/>
              </p:nvSpPr>
              <p:spPr>
                <a:xfrm>
                  <a:off x="8690883" y="3449325"/>
                  <a:ext cx="274865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5" h="36826">
                      <a:moveTo>
                        <a:pt x="274864" y="36825"/>
                      </a:moveTo>
                      <a:lnTo>
                        <a:pt x="231442" y="16576"/>
                      </a:lnTo>
                      <a:lnTo>
                        <a:pt x="185162" y="4176"/>
                      </a:lnTo>
                      <a:lnTo>
                        <a:pt x="137432" y="0"/>
                      </a:lnTo>
                      <a:lnTo>
                        <a:pt x="89703" y="4176"/>
                      </a:lnTo>
                      <a:lnTo>
                        <a:pt x="43424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8" name="CloudArc 2018-06-22T01:13:38:877+10:00"/>
                <p:cNvSpPr/>
                <p:nvPr/>
              </p:nvSpPr>
              <p:spPr>
                <a:xfrm>
                  <a:off x="8416019" y="3449325"/>
                  <a:ext cx="274865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5" h="36826">
                      <a:moveTo>
                        <a:pt x="274864" y="36825"/>
                      </a:moveTo>
                      <a:lnTo>
                        <a:pt x="231442" y="16576"/>
                      </a:lnTo>
                      <a:lnTo>
                        <a:pt x="185162" y="4176"/>
                      </a:lnTo>
                      <a:lnTo>
                        <a:pt x="137432" y="0"/>
                      </a:lnTo>
                      <a:lnTo>
                        <a:pt x="89702" y="4176"/>
                      </a:lnTo>
                      <a:lnTo>
                        <a:pt x="43422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9" name="CloudArc 2018-06-22T01:13:38:879+10:00"/>
                <p:cNvSpPr/>
                <p:nvPr/>
              </p:nvSpPr>
              <p:spPr>
                <a:xfrm>
                  <a:off x="8141154" y="3449325"/>
                  <a:ext cx="274866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6" h="36826">
                      <a:moveTo>
                        <a:pt x="274865" y="36825"/>
                      </a:moveTo>
                      <a:lnTo>
                        <a:pt x="231442" y="16576"/>
                      </a:lnTo>
                      <a:lnTo>
                        <a:pt x="185162" y="4176"/>
                      </a:lnTo>
                      <a:lnTo>
                        <a:pt x="137432" y="0"/>
                      </a:lnTo>
                      <a:lnTo>
                        <a:pt x="89703" y="4176"/>
                      </a:lnTo>
                      <a:lnTo>
                        <a:pt x="43423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0" name="CloudArc 2018-06-22T01:13:38:881+10:00"/>
                <p:cNvSpPr/>
                <p:nvPr/>
              </p:nvSpPr>
              <p:spPr>
                <a:xfrm>
                  <a:off x="7866291" y="3449325"/>
                  <a:ext cx="274864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4" h="36826">
                      <a:moveTo>
                        <a:pt x="274863" y="36825"/>
                      </a:moveTo>
                      <a:lnTo>
                        <a:pt x="231441" y="16576"/>
                      </a:lnTo>
                      <a:lnTo>
                        <a:pt x="185161" y="4176"/>
                      </a:lnTo>
                      <a:lnTo>
                        <a:pt x="137432" y="0"/>
                      </a:lnTo>
                      <a:lnTo>
                        <a:pt x="89702" y="4176"/>
                      </a:lnTo>
                      <a:lnTo>
                        <a:pt x="43423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51" name="CloudArc 2018-06-22T01:13:38:883+10:00"/>
                <p:cNvSpPr/>
                <p:nvPr/>
              </p:nvSpPr>
              <p:spPr>
                <a:xfrm>
                  <a:off x="7591426" y="3449325"/>
                  <a:ext cx="274866" cy="36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4866" h="36826">
                      <a:moveTo>
                        <a:pt x="274865" y="36825"/>
                      </a:moveTo>
                      <a:lnTo>
                        <a:pt x="231441" y="16576"/>
                      </a:lnTo>
                      <a:lnTo>
                        <a:pt x="185162" y="4176"/>
                      </a:lnTo>
                      <a:lnTo>
                        <a:pt x="137432" y="0"/>
                      </a:lnTo>
                      <a:lnTo>
                        <a:pt x="89702" y="4176"/>
                      </a:lnTo>
                      <a:lnTo>
                        <a:pt x="43423" y="16576"/>
                      </a:lnTo>
                      <a:lnTo>
                        <a:pt x="0" y="36825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  <p:grpSp>
            <p:nvGrpSpPr>
              <p:cNvPr id="140" name="CloudLine 2018-06-22T01:13:38:899+10:00"/>
              <p:cNvGrpSpPr/>
              <p:nvPr/>
            </p:nvGrpSpPr>
            <p:grpSpPr>
              <a:xfrm>
                <a:off x="7591426" y="2247900"/>
                <a:ext cx="41474" cy="1238251"/>
                <a:chOff x="7591426" y="2247900"/>
                <a:chExt cx="41474" cy="1238251"/>
              </a:xfrm>
            </p:grpSpPr>
            <p:sp>
              <p:nvSpPr>
                <p:cNvPr id="141" name="CloudArc 2018-06-22T01:13:38:887+10:00"/>
                <p:cNvSpPr/>
                <p:nvPr/>
              </p:nvSpPr>
              <p:spPr>
                <a:xfrm>
                  <a:off x="7591426" y="3176588"/>
                  <a:ext cx="41474" cy="3095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3">
                      <a:moveTo>
                        <a:pt x="0" y="309562"/>
                      </a:moveTo>
                      <a:lnTo>
                        <a:pt x="22805" y="260657"/>
                      </a:lnTo>
                      <a:lnTo>
                        <a:pt x="36771" y="208536"/>
                      </a:lnTo>
                      <a:lnTo>
                        <a:pt x="41473" y="154781"/>
                      </a:lnTo>
                      <a:lnTo>
                        <a:pt x="36771" y="101026"/>
                      </a:lnTo>
                      <a:lnTo>
                        <a:pt x="22805" y="48904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2" name="CloudArc 2018-06-22T01:13:38:889+10:00"/>
                <p:cNvSpPr/>
                <p:nvPr/>
              </p:nvSpPr>
              <p:spPr>
                <a:xfrm>
                  <a:off x="7591426" y="2867025"/>
                  <a:ext cx="41474" cy="3095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4">
                      <a:moveTo>
                        <a:pt x="0" y="309563"/>
                      </a:moveTo>
                      <a:lnTo>
                        <a:pt x="22805" y="260658"/>
                      </a:lnTo>
                      <a:lnTo>
                        <a:pt x="36771" y="208536"/>
                      </a:lnTo>
                      <a:lnTo>
                        <a:pt x="41473" y="154781"/>
                      </a:lnTo>
                      <a:lnTo>
                        <a:pt x="36771" y="101026"/>
                      </a:lnTo>
                      <a:lnTo>
                        <a:pt x="22805" y="48905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3" name="CloudArc 2018-06-22T01:13:38:891+10:00"/>
                <p:cNvSpPr/>
                <p:nvPr/>
              </p:nvSpPr>
              <p:spPr>
                <a:xfrm>
                  <a:off x="7591426" y="2557463"/>
                  <a:ext cx="41474" cy="3095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3">
                      <a:moveTo>
                        <a:pt x="0" y="309562"/>
                      </a:moveTo>
                      <a:lnTo>
                        <a:pt x="22805" y="260657"/>
                      </a:lnTo>
                      <a:lnTo>
                        <a:pt x="36771" y="208536"/>
                      </a:lnTo>
                      <a:lnTo>
                        <a:pt x="41473" y="154781"/>
                      </a:lnTo>
                      <a:lnTo>
                        <a:pt x="36771" y="101026"/>
                      </a:lnTo>
                      <a:lnTo>
                        <a:pt x="22805" y="48904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44" name="CloudArc 2018-06-22T01:13:38:896+10:00"/>
                <p:cNvSpPr/>
                <p:nvPr/>
              </p:nvSpPr>
              <p:spPr>
                <a:xfrm>
                  <a:off x="7591426" y="2247900"/>
                  <a:ext cx="41474" cy="3095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474" h="309564">
                      <a:moveTo>
                        <a:pt x="0" y="309563"/>
                      </a:moveTo>
                      <a:lnTo>
                        <a:pt x="22805" y="260658"/>
                      </a:lnTo>
                      <a:lnTo>
                        <a:pt x="36771" y="208536"/>
                      </a:lnTo>
                      <a:lnTo>
                        <a:pt x="41473" y="154781"/>
                      </a:lnTo>
                      <a:lnTo>
                        <a:pt x="36771" y="101026"/>
                      </a:lnTo>
                      <a:lnTo>
                        <a:pt x="22805" y="48905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</p:grpSp>
        <p:grpSp>
          <p:nvGrpSpPr>
            <p:cNvPr id="11" name="CloudHatch 2018-06-22T01:14:02:063+10:00"/>
            <p:cNvGrpSpPr/>
            <p:nvPr/>
          </p:nvGrpSpPr>
          <p:grpSpPr>
            <a:xfrm>
              <a:off x="557537" y="2045140"/>
              <a:ext cx="1671311" cy="3098360"/>
              <a:chOff x="557538" y="2045140"/>
              <a:chExt cx="2523475" cy="3891671"/>
            </a:xfrm>
          </p:grpSpPr>
          <p:grpSp>
            <p:nvGrpSpPr>
              <p:cNvPr id="66" name="Cloud 2018-06-22T01:14:01:962+10:00"/>
              <p:cNvGrpSpPr/>
              <p:nvPr/>
            </p:nvGrpSpPr>
            <p:grpSpPr>
              <a:xfrm>
                <a:off x="557538" y="2045140"/>
                <a:ext cx="2523475" cy="3891671"/>
                <a:chOff x="557538" y="2045140"/>
                <a:chExt cx="2523475" cy="3891671"/>
              </a:xfrm>
            </p:grpSpPr>
            <p:grpSp>
              <p:nvGrpSpPr>
                <p:cNvPr id="93" name="CloudLine 2018-06-22T01:14:01:865+10:00"/>
                <p:cNvGrpSpPr/>
                <p:nvPr/>
              </p:nvGrpSpPr>
              <p:grpSpPr>
                <a:xfrm>
                  <a:off x="600075" y="5895975"/>
                  <a:ext cx="2438401" cy="40836"/>
                  <a:chOff x="600075" y="5895975"/>
                  <a:chExt cx="2438401" cy="40836"/>
                </a:xfrm>
              </p:grpSpPr>
              <p:sp>
                <p:nvSpPr>
                  <p:cNvPr id="129" name="CloudArc 2018-06-22T01:14:01:838+10:00"/>
                  <p:cNvSpPr/>
                  <p:nvPr/>
                </p:nvSpPr>
                <p:spPr>
                  <a:xfrm>
                    <a:off x="6000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2" y="36205"/>
                        </a:lnTo>
                        <a:lnTo>
                          <a:pt x="152400" y="40835"/>
                        </a:lnTo>
                        <a:lnTo>
                          <a:pt x="205328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0" name="CloudArc 2018-06-22T01:14:01:844+10:00"/>
                  <p:cNvSpPr/>
                  <p:nvPr/>
                </p:nvSpPr>
                <p:spPr>
                  <a:xfrm>
                    <a:off x="9048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2" y="36205"/>
                        </a:lnTo>
                        <a:lnTo>
                          <a:pt x="152400" y="40835"/>
                        </a:lnTo>
                        <a:lnTo>
                          <a:pt x="205328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1" name="CloudArc 2018-06-22T01:14:01:846+10:00"/>
                  <p:cNvSpPr/>
                  <p:nvPr/>
                </p:nvSpPr>
                <p:spPr>
                  <a:xfrm>
                    <a:off x="12096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2" y="36205"/>
                        </a:lnTo>
                        <a:lnTo>
                          <a:pt x="152400" y="40835"/>
                        </a:lnTo>
                        <a:lnTo>
                          <a:pt x="205329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2" name="CloudArc 2018-06-22T01:14:01:848+10:00"/>
                  <p:cNvSpPr/>
                  <p:nvPr/>
                </p:nvSpPr>
                <p:spPr>
                  <a:xfrm>
                    <a:off x="15144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1" y="36205"/>
                        </a:lnTo>
                        <a:lnTo>
                          <a:pt x="152400" y="40835"/>
                        </a:lnTo>
                        <a:lnTo>
                          <a:pt x="205329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3" name="CloudArc 2018-06-22T01:14:01:850+10:00"/>
                  <p:cNvSpPr/>
                  <p:nvPr/>
                </p:nvSpPr>
                <p:spPr>
                  <a:xfrm>
                    <a:off x="18192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1" y="36205"/>
                        </a:lnTo>
                        <a:lnTo>
                          <a:pt x="152400" y="40835"/>
                        </a:lnTo>
                        <a:lnTo>
                          <a:pt x="205329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4" name="CloudArc 2018-06-22T01:14:01:852+10:00"/>
                  <p:cNvSpPr/>
                  <p:nvPr/>
                </p:nvSpPr>
                <p:spPr>
                  <a:xfrm>
                    <a:off x="21240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1" y="36205"/>
                        </a:lnTo>
                        <a:lnTo>
                          <a:pt x="152400" y="40835"/>
                        </a:lnTo>
                        <a:lnTo>
                          <a:pt x="205329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5" name="CloudArc 2018-06-22T01:14:01:856+10:00"/>
                  <p:cNvSpPr/>
                  <p:nvPr/>
                </p:nvSpPr>
                <p:spPr>
                  <a:xfrm>
                    <a:off x="24288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1" y="36205"/>
                        </a:lnTo>
                        <a:lnTo>
                          <a:pt x="152400" y="40835"/>
                        </a:lnTo>
                        <a:lnTo>
                          <a:pt x="205329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36" name="CloudArc 2018-06-22T01:14:01:862+10:00"/>
                  <p:cNvSpPr/>
                  <p:nvPr/>
                </p:nvSpPr>
                <p:spPr>
                  <a:xfrm>
                    <a:off x="2733675" y="5895975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0" y="0"/>
                        </a:moveTo>
                        <a:lnTo>
                          <a:pt x="48152" y="22454"/>
                        </a:lnTo>
                        <a:lnTo>
                          <a:pt x="99471" y="36205"/>
                        </a:lnTo>
                        <a:lnTo>
                          <a:pt x="152400" y="40835"/>
                        </a:lnTo>
                        <a:lnTo>
                          <a:pt x="205329" y="36205"/>
                        </a:lnTo>
                        <a:lnTo>
                          <a:pt x="256648" y="22454"/>
                        </a:lnTo>
                        <a:lnTo>
                          <a:pt x="30480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</p:grpSp>
            <p:grpSp>
              <p:nvGrpSpPr>
                <p:cNvPr id="94" name="CloudLine 2018-06-22T01:14:01:889+10:00"/>
                <p:cNvGrpSpPr/>
                <p:nvPr/>
              </p:nvGrpSpPr>
              <p:grpSpPr>
                <a:xfrm>
                  <a:off x="600075" y="2045140"/>
                  <a:ext cx="2438401" cy="40836"/>
                  <a:chOff x="600075" y="2045140"/>
                  <a:chExt cx="2438401" cy="40836"/>
                </a:xfrm>
              </p:grpSpPr>
              <p:sp>
                <p:nvSpPr>
                  <p:cNvPr id="121" name="CloudArc 2018-06-22T01:14:01:867+10:00"/>
                  <p:cNvSpPr/>
                  <p:nvPr/>
                </p:nvSpPr>
                <p:spPr>
                  <a:xfrm>
                    <a:off x="27336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9" y="4630"/>
                        </a:lnTo>
                        <a:lnTo>
                          <a:pt x="152400" y="0"/>
                        </a:lnTo>
                        <a:lnTo>
                          <a:pt x="99471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2" name="CloudArc 2018-06-22T01:14:01:871+10:00"/>
                  <p:cNvSpPr/>
                  <p:nvPr/>
                </p:nvSpPr>
                <p:spPr>
                  <a:xfrm>
                    <a:off x="24288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9" y="4630"/>
                        </a:lnTo>
                        <a:lnTo>
                          <a:pt x="152400" y="0"/>
                        </a:lnTo>
                        <a:lnTo>
                          <a:pt x="99471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3" name="CloudArc 2018-06-22T01:14:01:873+10:00"/>
                  <p:cNvSpPr/>
                  <p:nvPr/>
                </p:nvSpPr>
                <p:spPr>
                  <a:xfrm>
                    <a:off x="21240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9" y="4630"/>
                        </a:lnTo>
                        <a:lnTo>
                          <a:pt x="152400" y="0"/>
                        </a:lnTo>
                        <a:lnTo>
                          <a:pt x="99471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4" name="CloudArc 2018-06-22T01:14:01:878+10:00"/>
                  <p:cNvSpPr/>
                  <p:nvPr/>
                </p:nvSpPr>
                <p:spPr>
                  <a:xfrm>
                    <a:off x="18192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9" y="4630"/>
                        </a:lnTo>
                        <a:lnTo>
                          <a:pt x="152400" y="0"/>
                        </a:lnTo>
                        <a:lnTo>
                          <a:pt x="99471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5" name="CloudArc 2018-06-22T01:14:01:880+10:00"/>
                  <p:cNvSpPr/>
                  <p:nvPr/>
                </p:nvSpPr>
                <p:spPr>
                  <a:xfrm>
                    <a:off x="15144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9" y="4630"/>
                        </a:lnTo>
                        <a:lnTo>
                          <a:pt x="152400" y="0"/>
                        </a:lnTo>
                        <a:lnTo>
                          <a:pt x="99471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6" name="CloudArc 2018-06-22T01:14:01:882+10:00"/>
                  <p:cNvSpPr/>
                  <p:nvPr/>
                </p:nvSpPr>
                <p:spPr>
                  <a:xfrm>
                    <a:off x="12096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9" y="4630"/>
                        </a:lnTo>
                        <a:lnTo>
                          <a:pt x="152400" y="0"/>
                        </a:lnTo>
                        <a:lnTo>
                          <a:pt x="99472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7" name="CloudArc 2018-06-22T01:14:01:884+10:00"/>
                  <p:cNvSpPr/>
                  <p:nvPr/>
                </p:nvSpPr>
                <p:spPr>
                  <a:xfrm>
                    <a:off x="9048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8" y="4630"/>
                        </a:lnTo>
                        <a:lnTo>
                          <a:pt x="152400" y="0"/>
                        </a:lnTo>
                        <a:lnTo>
                          <a:pt x="99472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8" name="CloudArc 2018-06-22T01:14:01:886+10:00"/>
                  <p:cNvSpPr/>
                  <p:nvPr/>
                </p:nvSpPr>
                <p:spPr>
                  <a:xfrm>
                    <a:off x="600075" y="2045140"/>
                    <a:ext cx="304801" cy="408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01" h="40836">
                        <a:moveTo>
                          <a:pt x="304800" y="40835"/>
                        </a:moveTo>
                        <a:lnTo>
                          <a:pt x="256648" y="18381"/>
                        </a:lnTo>
                        <a:lnTo>
                          <a:pt x="205328" y="4630"/>
                        </a:lnTo>
                        <a:lnTo>
                          <a:pt x="152400" y="0"/>
                        </a:lnTo>
                        <a:lnTo>
                          <a:pt x="99472" y="4630"/>
                        </a:lnTo>
                        <a:lnTo>
                          <a:pt x="48152" y="18381"/>
                        </a:lnTo>
                        <a:lnTo>
                          <a:pt x="0" y="40835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</p:grpSp>
            <p:grpSp>
              <p:nvGrpSpPr>
                <p:cNvPr id="95" name="CloudLine 2018-06-22T01:14:01:923+10:00"/>
                <p:cNvGrpSpPr/>
                <p:nvPr/>
              </p:nvGrpSpPr>
              <p:grpSpPr>
                <a:xfrm>
                  <a:off x="557538" y="2085975"/>
                  <a:ext cx="42538" cy="3810001"/>
                  <a:chOff x="557538" y="2085975"/>
                  <a:chExt cx="42538" cy="3810001"/>
                </a:xfrm>
              </p:grpSpPr>
              <p:sp>
                <p:nvSpPr>
                  <p:cNvPr id="109" name="CloudArc 2018-06-22T01:14:01:890+10:00"/>
                  <p:cNvSpPr/>
                  <p:nvPr/>
                </p:nvSpPr>
                <p:spPr>
                  <a:xfrm>
                    <a:off x="557538" y="2085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0" name="CloudArc 2018-06-22T01:14:01:892+10:00"/>
                  <p:cNvSpPr/>
                  <p:nvPr/>
                </p:nvSpPr>
                <p:spPr>
                  <a:xfrm>
                    <a:off x="557538" y="2403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1" name="CloudArc 2018-06-22T01:14:01:894+10:00"/>
                  <p:cNvSpPr/>
                  <p:nvPr/>
                </p:nvSpPr>
                <p:spPr>
                  <a:xfrm>
                    <a:off x="557538" y="2720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2" name="CloudArc 2018-06-22T01:14:01:896+10:00"/>
                  <p:cNvSpPr/>
                  <p:nvPr/>
                </p:nvSpPr>
                <p:spPr>
                  <a:xfrm>
                    <a:off x="557538" y="3038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3" name="CloudArc 2018-06-22T01:14:01:898+10:00"/>
                  <p:cNvSpPr/>
                  <p:nvPr/>
                </p:nvSpPr>
                <p:spPr>
                  <a:xfrm>
                    <a:off x="557538" y="3355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4" name="CloudArc 2018-06-22T01:14:01:901+10:00"/>
                  <p:cNvSpPr/>
                  <p:nvPr/>
                </p:nvSpPr>
                <p:spPr>
                  <a:xfrm>
                    <a:off x="557538" y="3673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5" name="CloudArc 2018-06-22T01:14:01:904+10:00"/>
                  <p:cNvSpPr/>
                  <p:nvPr/>
                </p:nvSpPr>
                <p:spPr>
                  <a:xfrm>
                    <a:off x="557538" y="3990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6" name="CloudArc 2018-06-22T01:14:01:907+10:00"/>
                  <p:cNvSpPr/>
                  <p:nvPr/>
                </p:nvSpPr>
                <p:spPr>
                  <a:xfrm>
                    <a:off x="557538" y="4308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7" name="CloudArc 2018-06-22T01:14:01:910+10:00"/>
                  <p:cNvSpPr/>
                  <p:nvPr/>
                </p:nvSpPr>
                <p:spPr>
                  <a:xfrm>
                    <a:off x="557538" y="4625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8" name="CloudArc 2018-06-22T01:14:01:912+10:00"/>
                  <p:cNvSpPr/>
                  <p:nvPr/>
                </p:nvSpPr>
                <p:spPr>
                  <a:xfrm>
                    <a:off x="557538" y="4943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19" name="CloudArc 2018-06-22T01:14:01:915+10:00"/>
                  <p:cNvSpPr/>
                  <p:nvPr/>
                </p:nvSpPr>
                <p:spPr>
                  <a:xfrm>
                    <a:off x="557538" y="5260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20" name="CloudArc 2018-06-22T01:14:01:919+10:00"/>
                  <p:cNvSpPr/>
                  <p:nvPr/>
                </p:nvSpPr>
                <p:spPr>
                  <a:xfrm>
                    <a:off x="557538" y="5578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42537" y="0"/>
                        </a:moveTo>
                        <a:lnTo>
                          <a:pt x="19148" y="50159"/>
                        </a:lnTo>
                        <a:lnTo>
                          <a:pt x="4824" y="103617"/>
                        </a:lnTo>
                        <a:lnTo>
                          <a:pt x="0" y="158750"/>
                        </a:lnTo>
                        <a:lnTo>
                          <a:pt x="4824" y="213883"/>
                        </a:lnTo>
                        <a:lnTo>
                          <a:pt x="19148" y="267341"/>
                        </a:lnTo>
                        <a:lnTo>
                          <a:pt x="42537" y="31750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</p:grpSp>
            <p:grpSp>
              <p:nvGrpSpPr>
                <p:cNvPr id="96" name="CloudLine 2018-06-22T01:14:01:960+10:00"/>
                <p:cNvGrpSpPr/>
                <p:nvPr/>
              </p:nvGrpSpPr>
              <p:grpSpPr>
                <a:xfrm>
                  <a:off x="3038475" y="2085975"/>
                  <a:ext cx="42538" cy="3810001"/>
                  <a:chOff x="3038475" y="2085975"/>
                  <a:chExt cx="42538" cy="3810001"/>
                </a:xfrm>
              </p:grpSpPr>
              <p:sp>
                <p:nvSpPr>
                  <p:cNvPr id="97" name="CloudArc 2018-06-22T01:14:01:924+10:00"/>
                  <p:cNvSpPr/>
                  <p:nvPr/>
                </p:nvSpPr>
                <p:spPr>
                  <a:xfrm>
                    <a:off x="3038475" y="5578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98" name="CloudArc 2018-06-22T01:14:01:927+10:00"/>
                  <p:cNvSpPr/>
                  <p:nvPr/>
                </p:nvSpPr>
                <p:spPr>
                  <a:xfrm>
                    <a:off x="3038475" y="5260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99" name="CloudArc 2018-06-22T01:14:01:929+10:00"/>
                  <p:cNvSpPr/>
                  <p:nvPr/>
                </p:nvSpPr>
                <p:spPr>
                  <a:xfrm>
                    <a:off x="3038475" y="4943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0" name="CloudArc 2018-06-22T01:14:01:932+10:00"/>
                  <p:cNvSpPr/>
                  <p:nvPr/>
                </p:nvSpPr>
                <p:spPr>
                  <a:xfrm>
                    <a:off x="3038475" y="4625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1" name="CloudArc 2018-06-22T01:14:01:935+10:00"/>
                  <p:cNvSpPr/>
                  <p:nvPr/>
                </p:nvSpPr>
                <p:spPr>
                  <a:xfrm>
                    <a:off x="3038475" y="4308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2" name="CloudArc 2018-06-22T01:14:01:939+10:00"/>
                  <p:cNvSpPr/>
                  <p:nvPr/>
                </p:nvSpPr>
                <p:spPr>
                  <a:xfrm>
                    <a:off x="3038475" y="3990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3" name="CloudArc 2018-06-22T01:14:01:942+10:00"/>
                  <p:cNvSpPr/>
                  <p:nvPr/>
                </p:nvSpPr>
                <p:spPr>
                  <a:xfrm>
                    <a:off x="3038475" y="3673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4" name="CloudArc 2018-06-22T01:14:01:944+10:00"/>
                  <p:cNvSpPr/>
                  <p:nvPr/>
                </p:nvSpPr>
                <p:spPr>
                  <a:xfrm>
                    <a:off x="3038475" y="3355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5" name="CloudArc 2018-06-22T01:14:01:946+10:00"/>
                  <p:cNvSpPr/>
                  <p:nvPr/>
                </p:nvSpPr>
                <p:spPr>
                  <a:xfrm>
                    <a:off x="3038475" y="3038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6" name="CloudArc 2018-06-22T01:14:01:948+10:00"/>
                  <p:cNvSpPr/>
                  <p:nvPr/>
                </p:nvSpPr>
                <p:spPr>
                  <a:xfrm>
                    <a:off x="3038475" y="2720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7" name="CloudArc 2018-06-22T01:14:01:953+10:00"/>
                  <p:cNvSpPr/>
                  <p:nvPr/>
                </p:nvSpPr>
                <p:spPr>
                  <a:xfrm>
                    <a:off x="3038475" y="24034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  <p:sp>
                <p:nvSpPr>
                  <p:cNvPr id="108" name="CloudArc 2018-06-22T01:14:01:956+10:00"/>
                  <p:cNvSpPr/>
                  <p:nvPr/>
                </p:nvSpPr>
                <p:spPr>
                  <a:xfrm>
                    <a:off x="3038475" y="2085975"/>
                    <a:ext cx="42538" cy="3175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538" h="317501">
                        <a:moveTo>
                          <a:pt x="0" y="317500"/>
                        </a:moveTo>
                        <a:lnTo>
                          <a:pt x="23389" y="267341"/>
                        </a:lnTo>
                        <a:lnTo>
                          <a:pt x="37714" y="213883"/>
                        </a:lnTo>
                        <a:lnTo>
                          <a:pt x="42537" y="158750"/>
                        </a:lnTo>
                        <a:lnTo>
                          <a:pt x="37714" y="103617"/>
                        </a:lnTo>
                        <a:lnTo>
                          <a:pt x="23389" y="50159"/>
                        </a:lnTo>
                        <a:lnTo>
                          <a:pt x="0" y="0"/>
                        </a:ln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AU" sz="1100"/>
                  </a:p>
                </p:txBody>
              </p:sp>
            </p:grpSp>
          </p:grpSp>
          <p:grpSp>
            <p:nvGrpSpPr>
              <p:cNvPr id="67" name="AreaHatch 2018-06-22T01:14:02:062+10:00"/>
              <p:cNvGrpSpPr/>
              <p:nvPr/>
            </p:nvGrpSpPr>
            <p:grpSpPr>
              <a:xfrm>
                <a:off x="600075" y="2085975"/>
                <a:ext cx="2438400" cy="3810000"/>
                <a:chOff x="600075" y="2085975"/>
                <a:chExt cx="2438400" cy="3810000"/>
              </a:xfrm>
            </p:grpSpPr>
            <p:cxnSp>
              <p:nvCxnSpPr>
                <p:cNvPr id="68" name="AreaHatch 2018-06-22T01:14:01:973+10:00"/>
                <p:cNvCxnSpPr/>
                <p:nvPr/>
              </p:nvCxnSpPr>
              <p:spPr>
                <a:xfrm flipH="1">
                  <a:off x="600075" y="2085975"/>
                  <a:ext cx="127000" cy="127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AreaHatch 2018-06-22T01:14:01:975+10:00"/>
                <p:cNvCxnSpPr/>
                <p:nvPr/>
              </p:nvCxnSpPr>
              <p:spPr>
                <a:xfrm flipH="1">
                  <a:off x="600075" y="2085975"/>
                  <a:ext cx="381000" cy="381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AreaHatch 2018-06-22T01:14:01:980+10:00"/>
                <p:cNvCxnSpPr/>
                <p:nvPr/>
              </p:nvCxnSpPr>
              <p:spPr>
                <a:xfrm flipH="1">
                  <a:off x="600075" y="2085975"/>
                  <a:ext cx="635000" cy="635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AreaHatch 2018-06-22T01:14:01:986+10:00"/>
                <p:cNvCxnSpPr/>
                <p:nvPr/>
              </p:nvCxnSpPr>
              <p:spPr>
                <a:xfrm flipH="1">
                  <a:off x="600075" y="2085975"/>
                  <a:ext cx="889000" cy="889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AreaHatch 2018-06-22T01:14:01:990+10:00"/>
                <p:cNvCxnSpPr/>
                <p:nvPr/>
              </p:nvCxnSpPr>
              <p:spPr>
                <a:xfrm flipH="1">
                  <a:off x="600075" y="2085975"/>
                  <a:ext cx="1143000" cy="1143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AreaHatch 2018-06-22T01:14:01:993+10:00"/>
                <p:cNvCxnSpPr/>
                <p:nvPr/>
              </p:nvCxnSpPr>
              <p:spPr>
                <a:xfrm flipH="1">
                  <a:off x="600075" y="2085975"/>
                  <a:ext cx="1397000" cy="1397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AreaHatch 2018-06-22T01:14:01:995+10:00"/>
                <p:cNvCxnSpPr/>
                <p:nvPr/>
              </p:nvCxnSpPr>
              <p:spPr>
                <a:xfrm flipH="1">
                  <a:off x="600075" y="2085975"/>
                  <a:ext cx="1651000" cy="1651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AreaHatch 2018-06-22T01:14:02:001+10:00"/>
                <p:cNvCxnSpPr/>
                <p:nvPr/>
              </p:nvCxnSpPr>
              <p:spPr>
                <a:xfrm flipH="1">
                  <a:off x="600075" y="2085975"/>
                  <a:ext cx="1905000" cy="1905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AreaHatch 2018-06-22T01:14:02:004+10:00"/>
                <p:cNvCxnSpPr/>
                <p:nvPr/>
              </p:nvCxnSpPr>
              <p:spPr>
                <a:xfrm flipH="1">
                  <a:off x="600075" y="2085975"/>
                  <a:ext cx="2159000" cy="2159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AreaHatch 2018-06-22T01:14:02:006+10:00"/>
                <p:cNvCxnSpPr/>
                <p:nvPr/>
              </p:nvCxnSpPr>
              <p:spPr>
                <a:xfrm flipH="1">
                  <a:off x="600075" y="2085975"/>
                  <a:ext cx="2413000" cy="2413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AreaHatch 2018-06-22T01:14:02:009+10:00"/>
                <p:cNvCxnSpPr/>
                <p:nvPr/>
              </p:nvCxnSpPr>
              <p:spPr>
                <a:xfrm flipH="1">
                  <a:off x="600075" y="2314575"/>
                  <a:ext cx="2438400" cy="2438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AreaHatch 2018-06-22T01:14:02:011+10:00"/>
                <p:cNvCxnSpPr/>
                <p:nvPr/>
              </p:nvCxnSpPr>
              <p:spPr>
                <a:xfrm flipH="1">
                  <a:off x="600075" y="2568575"/>
                  <a:ext cx="2438400" cy="2438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AreaHatch 2018-06-22T01:14:02:018+10:00"/>
                <p:cNvCxnSpPr/>
                <p:nvPr/>
              </p:nvCxnSpPr>
              <p:spPr>
                <a:xfrm flipH="1">
                  <a:off x="600075" y="2822575"/>
                  <a:ext cx="2438400" cy="2438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AreaHatch 2018-06-22T01:14:02:022+10:00"/>
                <p:cNvCxnSpPr/>
                <p:nvPr/>
              </p:nvCxnSpPr>
              <p:spPr>
                <a:xfrm flipH="1">
                  <a:off x="600075" y="3076575"/>
                  <a:ext cx="2438400" cy="2438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AreaHatch 2018-06-22T01:14:02:025+10:00"/>
                <p:cNvCxnSpPr/>
                <p:nvPr/>
              </p:nvCxnSpPr>
              <p:spPr>
                <a:xfrm flipH="1">
                  <a:off x="600075" y="3330575"/>
                  <a:ext cx="2438400" cy="2438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AreaHatch 2018-06-22T01:14:02:028+10:00"/>
                <p:cNvCxnSpPr/>
                <p:nvPr/>
              </p:nvCxnSpPr>
              <p:spPr>
                <a:xfrm flipH="1">
                  <a:off x="727075" y="3584575"/>
                  <a:ext cx="2311400" cy="2311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AreaHatch 2018-06-22T01:14:02:032+10:00"/>
                <p:cNvCxnSpPr/>
                <p:nvPr/>
              </p:nvCxnSpPr>
              <p:spPr>
                <a:xfrm flipH="1">
                  <a:off x="981075" y="3838575"/>
                  <a:ext cx="2057400" cy="2057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AreaHatch 2018-06-22T01:14:02:036+10:00"/>
                <p:cNvCxnSpPr/>
                <p:nvPr/>
              </p:nvCxnSpPr>
              <p:spPr>
                <a:xfrm flipH="1">
                  <a:off x="1235075" y="4092575"/>
                  <a:ext cx="1803400" cy="1803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AreaHatch 2018-06-22T01:14:02:039+10:00"/>
                <p:cNvCxnSpPr/>
                <p:nvPr/>
              </p:nvCxnSpPr>
              <p:spPr>
                <a:xfrm flipH="1">
                  <a:off x="1489075" y="4346575"/>
                  <a:ext cx="1549400" cy="1549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AreaHatch 2018-06-22T01:14:02:041+10:00"/>
                <p:cNvCxnSpPr/>
                <p:nvPr/>
              </p:nvCxnSpPr>
              <p:spPr>
                <a:xfrm flipH="1">
                  <a:off x="1743075" y="4600575"/>
                  <a:ext cx="1295400" cy="1295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AreaHatch 2018-06-22T01:14:02:044+10:00"/>
                <p:cNvCxnSpPr/>
                <p:nvPr/>
              </p:nvCxnSpPr>
              <p:spPr>
                <a:xfrm flipH="1">
                  <a:off x="1997075" y="4854575"/>
                  <a:ext cx="1041400" cy="1041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AreaHatch 2018-06-22T01:14:02:047+10:00"/>
                <p:cNvCxnSpPr/>
                <p:nvPr/>
              </p:nvCxnSpPr>
              <p:spPr>
                <a:xfrm flipH="1">
                  <a:off x="2251075" y="5108575"/>
                  <a:ext cx="787400" cy="787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AreaHatch 2018-06-22T01:14:02:050+10:00"/>
                <p:cNvCxnSpPr/>
                <p:nvPr/>
              </p:nvCxnSpPr>
              <p:spPr>
                <a:xfrm flipH="1">
                  <a:off x="2505075" y="5362575"/>
                  <a:ext cx="533400" cy="533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AreaHatch 2018-06-22T01:14:02:053+10:00"/>
                <p:cNvCxnSpPr/>
                <p:nvPr/>
              </p:nvCxnSpPr>
              <p:spPr>
                <a:xfrm flipH="1">
                  <a:off x="2759075" y="5616575"/>
                  <a:ext cx="279400" cy="279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AreaHatch 2018-06-22T01:14:02:055+10:00"/>
                <p:cNvCxnSpPr/>
                <p:nvPr/>
              </p:nvCxnSpPr>
              <p:spPr>
                <a:xfrm flipH="1">
                  <a:off x="3013075" y="5870575"/>
                  <a:ext cx="25400" cy="25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Cloud 2018-06-22T01:14:35:015+10:00"/>
            <p:cNvGrpSpPr/>
            <p:nvPr/>
          </p:nvGrpSpPr>
          <p:grpSpPr>
            <a:xfrm>
              <a:off x="3567440" y="216343"/>
              <a:ext cx="3157213" cy="1498176"/>
              <a:chOff x="3567439" y="216341"/>
              <a:chExt cx="5571475" cy="1986671"/>
            </a:xfrm>
          </p:grpSpPr>
          <p:grpSp>
            <p:nvGrpSpPr>
              <p:cNvPr id="14" name="CloudLine 2018-06-22T01:14:34:908+10:00"/>
              <p:cNvGrpSpPr/>
              <p:nvPr/>
            </p:nvGrpSpPr>
            <p:grpSpPr>
              <a:xfrm>
                <a:off x="3609976" y="2162176"/>
                <a:ext cx="5486401" cy="40836"/>
                <a:chOff x="3609976" y="2162176"/>
                <a:chExt cx="5486401" cy="40836"/>
              </a:xfrm>
            </p:grpSpPr>
            <p:sp>
              <p:nvSpPr>
                <p:cNvPr id="48" name="CloudArc 2018-06-22T01:14:34:830+10:00"/>
                <p:cNvSpPr/>
                <p:nvPr/>
              </p:nvSpPr>
              <p:spPr>
                <a:xfrm>
                  <a:off x="36099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2" y="36205"/>
                      </a:lnTo>
                      <a:lnTo>
                        <a:pt x="152400" y="40835"/>
                      </a:lnTo>
                      <a:lnTo>
                        <a:pt x="205328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9" name="CloudArc 2018-06-22T01:14:34:832+10:00"/>
                <p:cNvSpPr/>
                <p:nvPr/>
              </p:nvSpPr>
              <p:spPr>
                <a:xfrm>
                  <a:off x="39147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2" y="36205"/>
                      </a:lnTo>
                      <a:lnTo>
                        <a:pt x="152400" y="40835"/>
                      </a:lnTo>
                      <a:lnTo>
                        <a:pt x="205328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0" name="CloudArc 2018-06-22T01:14:34:834+10:00"/>
                <p:cNvSpPr/>
                <p:nvPr/>
              </p:nvSpPr>
              <p:spPr>
                <a:xfrm>
                  <a:off x="42195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2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1" name="CloudArc 2018-06-22T01:14:34:836+10:00"/>
                <p:cNvSpPr/>
                <p:nvPr/>
              </p:nvSpPr>
              <p:spPr>
                <a:xfrm>
                  <a:off x="45243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2" name="CloudArc 2018-06-22T01:14:34:838+10:00"/>
                <p:cNvSpPr/>
                <p:nvPr/>
              </p:nvSpPr>
              <p:spPr>
                <a:xfrm>
                  <a:off x="48291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3" name="CloudArc 2018-06-22T01:14:34:839+10:00"/>
                <p:cNvSpPr/>
                <p:nvPr/>
              </p:nvSpPr>
              <p:spPr>
                <a:xfrm>
                  <a:off x="51339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4" name="CloudArc 2018-06-22T01:14:34:843+10:00"/>
                <p:cNvSpPr/>
                <p:nvPr/>
              </p:nvSpPr>
              <p:spPr>
                <a:xfrm>
                  <a:off x="54387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5" name="CloudArc 2018-06-22T01:14:34:846+10:00"/>
                <p:cNvSpPr/>
                <p:nvPr/>
              </p:nvSpPr>
              <p:spPr>
                <a:xfrm>
                  <a:off x="57435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6" name="CloudArc 2018-06-22T01:14:34:849+10:00"/>
                <p:cNvSpPr/>
                <p:nvPr/>
              </p:nvSpPr>
              <p:spPr>
                <a:xfrm>
                  <a:off x="60483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7" name="CloudArc 2018-06-22T01:14:34:851+10:00"/>
                <p:cNvSpPr/>
                <p:nvPr/>
              </p:nvSpPr>
              <p:spPr>
                <a:xfrm>
                  <a:off x="63531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8" name="CloudArc 2018-06-22T01:14:34:853+10:00"/>
                <p:cNvSpPr/>
                <p:nvPr/>
              </p:nvSpPr>
              <p:spPr>
                <a:xfrm>
                  <a:off x="66579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59" name="CloudArc 2018-06-22T01:14:34:855+10:00"/>
                <p:cNvSpPr/>
                <p:nvPr/>
              </p:nvSpPr>
              <p:spPr>
                <a:xfrm>
                  <a:off x="69627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60" name="CloudArc 2018-06-22T01:14:34:859+10:00"/>
                <p:cNvSpPr/>
                <p:nvPr/>
              </p:nvSpPr>
              <p:spPr>
                <a:xfrm>
                  <a:off x="72675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61" name="CloudArc 2018-06-22T01:14:34:864+10:00"/>
                <p:cNvSpPr/>
                <p:nvPr/>
              </p:nvSpPr>
              <p:spPr>
                <a:xfrm>
                  <a:off x="75723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62" name="CloudArc 2018-06-22T01:14:34:877+10:00"/>
                <p:cNvSpPr/>
                <p:nvPr/>
              </p:nvSpPr>
              <p:spPr>
                <a:xfrm>
                  <a:off x="78771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63" name="CloudArc 2018-06-22T01:14:34:880+10:00"/>
                <p:cNvSpPr/>
                <p:nvPr/>
              </p:nvSpPr>
              <p:spPr>
                <a:xfrm>
                  <a:off x="81819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64" name="CloudArc 2018-06-22T01:14:34:900+10:00"/>
                <p:cNvSpPr/>
                <p:nvPr/>
              </p:nvSpPr>
              <p:spPr>
                <a:xfrm>
                  <a:off x="84867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65" name="CloudArc 2018-06-22T01:14:34:904+10:00"/>
                <p:cNvSpPr/>
                <p:nvPr/>
              </p:nvSpPr>
              <p:spPr>
                <a:xfrm>
                  <a:off x="8791576" y="2162176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0" y="0"/>
                      </a:moveTo>
                      <a:lnTo>
                        <a:pt x="48152" y="22454"/>
                      </a:lnTo>
                      <a:lnTo>
                        <a:pt x="99471" y="36205"/>
                      </a:lnTo>
                      <a:lnTo>
                        <a:pt x="152400" y="40835"/>
                      </a:lnTo>
                      <a:lnTo>
                        <a:pt x="205329" y="36205"/>
                      </a:lnTo>
                      <a:lnTo>
                        <a:pt x="256648" y="22454"/>
                      </a:lnTo>
                      <a:lnTo>
                        <a:pt x="30480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  <p:grpSp>
            <p:nvGrpSpPr>
              <p:cNvPr id="15" name="CloudLine 2018-06-22T01:14:34:968+10:00"/>
              <p:cNvGrpSpPr/>
              <p:nvPr/>
            </p:nvGrpSpPr>
            <p:grpSpPr>
              <a:xfrm>
                <a:off x="3609976" y="216341"/>
                <a:ext cx="5486401" cy="40836"/>
                <a:chOff x="3609976" y="216341"/>
                <a:chExt cx="5486401" cy="40836"/>
              </a:xfrm>
            </p:grpSpPr>
            <p:sp>
              <p:nvSpPr>
                <p:cNvPr id="30" name="CloudArc 2018-06-22T01:14:34:909+10:00"/>
                <p:cNvSpPr/>
                <p:nvPr/>
              </p:nvSpPr>
              <p:spPr>
                <a:xfrm>
                  <a:off x="87915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1" name="CloudArc 2018-06-22T01:14:34:911+10:00"/>
                <p:cNvSpPr/>
                <p:nvPr/>
              </p:nvSpPr>
              <p:spPr>
                <a:xfrm>
                  <a:off x="84867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2" name="CloudArc 2018-06-22T01:14:34:913+10:00"/>
                <p:cNvSpPr/>
                <p:nvPr/>
              </p:nvSpPr>
              <p:spPr>
                <a:xfrm>
                  <a:off x="81819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3" name="CloudArc 2018-06-22T01:14:34:916+10:00"/>
                <p:cNvSpPr/>
                <p:nvPr/>
              </p:nvSpPr>
              <p:spPr>
                <a:xfrm>
                  <a:off x="78771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4" name="CloudArc 2018-06-22T01:14:34:918+10:00"/>
                <p:cNvSpPr/>
                <p:nvPr/>
              </p:nvSpPr>
              <p:spPr>
                <a:xfrm>
                  <a:off x="75723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5" name="CloudArc 2018-06-22T01:14:34:921+10:00"/>
                <p:cNvSpPr/>
                <p:nvPr/>
              </p:nvSpPr>
              <p:spPr>
                <a:xfrm>
                  <a:off x="72675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6" name="CloudArc 2018-06-22T01:14:34:923+10:00"/>
                <p:cNvSpPr/>
                <p:nvPr/>
              </p:nvSpPr>
              <p:spPr>
                <a:xfrm>
                  <a:off x="69627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7" name="CloudArc 2018-06-22T01:14:34:925+10:00"/>
                <p:cNvSpPr/>
                <p:nvPr/>
              </p:nvSpPr>
              <p:spPr>
                <a:xfrm>
                  <a:off x="66579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8" name="CloudArc 2018-06-22T01:14:34:929+10:00"/>
                <p:cNvSpPr/>
                <p:nvPr/>
              </p:nvSpPr>
              <p:spPr>
                <a:xfrm>
                  <a:off x="63531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39" name="CloudArc 2018-06-22T01:14:34:935+10:00"/>
                <p:cNvSpPr/>
                <p:nvPr/>
              </p:nvSpPr>
              <p:spPr>
                <a:xfrm>
                  <a:off x="60483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0" name="CloudArc 2018-06-22T01:14:34:939+10:00"/>
                <p:cNvSpPr/>
                <p:nvPr/>
              </p:nvSpPr>
              <p:spPr>
                <a:xfrm>
                  <a:off x="57435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1" name="CloudArc 2018-06-22T01:14:34:945+10:00"/>
                <p:cNvSpPr/>
                <p:nvPr/>
              </p:nvSpPr>
              <p:spPr>
                <a:xfrm>
                  <a:off x="54387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2" name="CloudArc 2018-06-22T01:14:34:948+10:00"/>
                <p:cNvSpPr/>
                <p:nvPr/>
              </p:nvSpPr>
              <p:spPr>
                <a:xfrm>
                  <a:off x="51339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3" name="CloudArc 2018-06-22T01:14:34:951+10:00"/>
                <p:cNvSpPr/>
                <p:nvPr/>
              </p:nvSpPr>
              <p:spPr>
                <a:xfrm>
                  <a:off x="48291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4" name="CloudArc 2018-06-22T01:14:34:953+10:00"/>
                <p:cNvSpPr/>
                <p:nvPr/>
              </p:nvSpPr>
              <p:spPr>
                <a:xfrm>
                  <a:off x="45243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1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5" name="CloudArc 2018-06-22T01:14:34:955+10:00"/>
                <p:cNvSpPr/>
                <p:nvPr/>
              </p:nvSpPr>
              <p:spPr>
                <a:xfrm>
                  <a:off x="42195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9" y="4630"/>
                      </a:lnTo>
                      <a:lnTo>
                        <a:pt x="152400" y="0"/>
                      </a:lnTo>
                      <a:lnTo>
                        <a:pt x="99472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6" name="CloudArc 2018-06-22T01:14:34:958+10:00"/>
                <p:cNvSpPr/>
                <p:nvPr/>
              </p:nvSpPr>
              <p:spPr>
                <a:xfrm>
                  <a:off x="39147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8" y="4630"/>
                      </a:lnTo>
                      <a:lnTo>
                        <a:pt x="152400" y="0"/>
                      </a:lnTo>
                      <a:lnTo>
                        <a:pt x="99472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47" name="CloudArc 2018-06-22T01:14:34:963+10:00"/>
                <p:cNvSpPr/>
                <p:nvPr/>
              </p:nvSpPr>
              <p:spPr>
                <a:xfrm>
                  <a:off x="3609976" y="216341"/>
                  <a:ext cx="304801" cy="40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801" h="40836">
                      <a:moveTo>
                        <a:pt x="304800" y="40835"/>
                      </a:moveTo>
                      <a:lnTo>
                        <a:pt x="256648" y="18381"/>
                      </a:lnTo>
                      <a:lnTo>
                        <a:pt x="205328" y="4630"/>
                      </a:lnTo>
                      <a:lnTo>
                        <a:pt x="152400" y="0"/>
                      </a:lnTo>
                      <a:lnTo>
                        <a:pt x="99472" y="4630"/>
                      </a:lnTo>
                      <a:lnTo>
                        <a:pt x="48152" y="18381"/>
                      </a:lnTo>
                      <a:lnTo>
                        <a:pt x="0" y="40835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  <p:grpSp>
            <p:nvGrpSpPr>
              <p:cNvPr id="16" name="CloudLine 2018-06-22T01:14:34:987+10:00"/>
              <p:cNvGrpSpPr/>
              <p:nvPr/>
            </p:nvGrpSpPr>
            <p:grpSpPr>
              <a:xfrm>
                <a:off x="3567439" y="257176"/>
                <a:ext cx="42538" cy="1905001"/>
                <a:chOff x="3567439" y="257176"/>
                <a:chExt cx="42538" cy="1905001"/>
              </a:xfrm>
            </p:grpSpPr>
            <p:sp>
              <p:nvSpPr>
                <p:cNvPr id="24" name="CloudArc 2018-06-22T01:14:34:969+10:00"/>
                <p:cNvSpPr/>
                <p:nvPr/>
              </p:nvSpPr>
              <p:spPr>
                <a:xfrm>
                  <a:off x="3567439" y="2571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42537" y="0"/>
                      </a:moveTo>
                      <a:lnTo>
                        <a:pt x="19148" y="50159"/>
                      </a:lnTo>
                      <a:lnTo>
                        <a:pt x="4824" y="103617"/>
                      </a:lnTo>
                      <a:lnTo>
                        <a:pt x="0" y="158750"/>
                      </a:lnTo>
                      <a:lnTo>
                        <a:pt x="4824" y="213883"/>
                      </a:lnTo>
                      <a:lnTo>
                        <a:pt x="19148" y="267341"/>
                      </a:lnTo>
                      <a:lnTo>
                        <a:pt x="42537" y="31750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5" name="CloudArc 2018-06-22T01:14:34:971+10:00"/>
                <p:cNvSpPr/>
                <p:nvPr/>
              </p:nvSpPr>
              <p:spPr>
                <a:xfrm>
                  <a:off x="3567439" y="5746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42537" y="0"/>
                      </a:moveTo>
                      <a:lnTo>
                        <a:pt x="19148" y="50159"/>
                      </a:lnTo>
                      <a:lnTo>
                        <a:pt x="4824" y="103617"/>
                      </a:lnTo>
                      <a:lnTo>
                        <a:pt x="0" y="158750"/>
                      </a:lnTo>
                      <a:lnTo>
                        <a:pt x="4824" y="213883"/>
                      </a:lnTo>
                      <a:lnTo>
                        <a:pt x="19148" y="267341"/>
                      </a:lnTo>
                      <a:lnTo>
                        <a:pt x="42537" y="31750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6" name="CloudArc 2018-06-22T01:14:34:974+10:00"/>
                <p:cNvSpPr/>
                <p:nvPr/>
              </p:nvSpPr>
              <p:spPr>
                <a:xfrm>
                  <a:off x="3567439" y="8921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42537" y="0"/>
                      </a:moveTo>
                      <a:lnTo>
                        <a:pt x="19148" y="50159"/>
                      </a:lnTo>
                      <a:lnTo>
                        <a:pt x="4824" y="103617"/>
                      </a:lnTo>
                      <a:lnTo>
                        <a:pt x="0" y="158750"/>
                      </a:lnTo>
                      <a:lnTo>
                        <a:pt x="4824" y="213883"/>
                      </a:lnTo>
                      <a:lnTo>
                        <a:pt x="19148" y="267341"/>
                      </a:lnTo>
                      <a:lnTo>
                        <a:pt x="42537" y="31750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7" name="CloudArc 2018-06-22T01:14:34:977+10:00"/>
                <p:cNvSpPr/>
                <p:nvPr/>
              </p:nvSpPr>
              <p:spPr>
                <a:xfrm>
                  <a:off x="3567439" y="12096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42537" y="0"/>
                      </a:moveTo>
                      <a:lnTo>
                        <a:pt x="19148" y="50159"/>
                      </a:lnTo>
                      <a:lnTo>
                        <a:pt x="4824" y="103617"/>
                      </a:lnTo>
                      <a:lnTo>
                        <a:pt x="0" y="158750"/>
                      </a:lnTo>
                      <a:lnTo>
                        <a:pt x="4824" y="213883"/>
                      </a:lnTo>
                      <a:lnTo>
                        <a:pt x="19148" y="267341"/>
                      </a:lnTo>
                      <a:lnTo>
                        <a:pt x="42537" y="31750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8" name="CloudArc 2018-06-22T01:14:34:981+10:00"/>
                <p:cNvSpPr/>
                <p:nvPr/>
              </p:nvSpPr>
              <p:spPr>
                <a:xfrm>
                  <a:off x="3567439" y="15271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42537" y="0"/>
                      </a:moveTo>
                      <a:lnTo>
                        <a:pt x="19148" y="50159"/>
                      </a:lnTo>
                      <a:lnTo>
                        <a:pt x="4824" y="103617"/>
                      </a:lnTo>
                      <a:lnTo>
                        <a:pt x="0" y="158750"/>
                      </a:lnTo>
                      <a:lnTo>
                        <a:pt x="4824" y="213883"/>
                      </a:lnTo>
                      <a:lnTo>
                        <a:pt x="19148" y="267341"/>
                      </a:lnTo>
                      <a:lnTo>
                        <a:pt x="42537" y="31750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9" name="CloudArc 2018-06-22T01:14:34:984+10:00"/>
                <p:cNvSpPr/>
                <p:nvPr/>
              </p:nvSpPr>
              <p:spPr>
                <a:xfrm>
                  <a:off x="3567439" y="18446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42537" y="0"/>
                      </a:moveTo>
                      <a:lnTo>
                        <a:pt x="19148" y="50159"/>
                      </a:lnTo>
                      <a:lnTo>
                        <a:pt x="4824" y="103617"/>
                      </a:lnTo>
                      <a:lnTo>
                        <a:pt x="0" y="158750"/>
                      </a:lnTo>
                      <a:lnTo>
                        <a:pt x="4824" y="213883"/>
                      </a:lnTo>
                      <a:lnTo>
                        <a:pt x="19148" y="267341"/>
                      </a:lnTo>
                      <a:lnTo>
                        <a:pt x="42537" y="31750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  <p:grpSp>
            <p:nvGrpSpPr>
              <p:cNvPr id="17" name="CloudLine 2018-06-22T01:14:35:012+10:00"/>
              <p:cNvGrpSpPr/>
              <p:nvPr/>
            </p:nvGrpSpPr>
            <p:grpSpPr>
              <a:xfrm>
                <a:off x="9096376" y="257176"/>
                <a:ext cx="42538" cy="1905001"/>
                <a:chOff x="9096376" y="257176"/>
                <a:chExt cx="42538" cy="1905001"/>
              </a:xfrm>
            </p:grpSpPr>
            <p:sp>
              <p:nvSpPr>
                <p:cNvPr id="18" name="CloudArc 2018-06-22T01:14:34:989+10:00"/>
                <p:cNvSpPr/>
                <p:nvPr/>
              </p:nvSpPr>
              <p:spPr>
                <a:xfrm>
                  <a:off x="9096376" y="18446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0" y="317500"/>
                      </a:moveTo>
                      <a:lnTo>
                        <a:pt x="23389" y="267341"/>
                      </a:lnTo>
                      <a:lnTo>
                        <a:pt x="37714" y="213883"/>
                      </a:lnTo>
                      <a:lnTo>
                        <a:pt x="42537" y="158750"/>
                      </a:lnTo>
                      <a:lnTo>
                        <a:pt x="37714" y="103617"/>
                      </a:lnTo>
                      <a:lnTo>
                        <a:pt x="23389" y="50159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19" name="CloudArc 2018-06-22T01:14:34:993+10:00"/>
                <p:cNvSpPr/>
                <p:nvPr/>
              </p:nvSpPr>
              <p:spPr>
                <a:xfrm>
                  <a:off x="9096376" y="15271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0" y="317500"/>
                      </a:moveTo>
                      <a:lnTo>
                        <a:pt x="23389" y="267341"/>
                      </a:lnTo>
                      <a:lnTo>
                        <a:pt x="37714" y="213883"/>
                      </a:lnTo>
                      <a:lnTo>
                        <a:pt x="42537" y="158750"/>
                      </a:lnTo>
                      <a:lnTo>
                        <a:pt x="37714" y="103617"/>
                      </a:lnTo>
                      <a:lnTo>
                        <a:pt x="23389" y="50159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0" name="CloudArc 2018-06-22T01:14:34:998+10:00"/>
                <p:cNvSpPr/>
                <p:nvPr/>
              </p:nvSpPr>
              <p:spPr>
                <a:xfrm>
                  <a:off x="9096376" y="12096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0" y="317500"/>
                      </a:moveTo>
                      <a:lnTo>
                        <a:pt x="23389" y="267341"/>
                      </a:lnTo>
                      <a:lnTo>
                        <a:pt x="37714" y="213883"/>
                      </a:lnTo>
                      <a:lnTo>
                        <a:pt x="42537" y="158750"/>
                      </a:lnTo>
                      <a:lnTo>
                        <a:pt x="37714" y="103617"/>
                      </a:lnTo>
                      <a:lnTo>
                        <a:pt x="23389" y="50159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1" name="CloudArc 2018-06-22T01:14:35:001+10:00"/>
                <p:cNvSpPr/>
                <p:nvPr/>
              </p:nvSpPr>
              <p:spPr>
                <a:xfrm>
                  <a:off x="9096376" y="8921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0" y="317500"/>
                      </a:moveTo>
                      <a:lnTo>
                        <a:pt x="23389" y="267341"/>
                      </a:lnTo>
                      <a:lnTo>
                        <a:pt x="37714" y="213883"/>
                      </a:lnTo>
                      <a:lnTo>
                        <a:pt x="42537" y="158750"/>
                      </a:lnTo>
                      <a:lnTo>
                        <a:pt x="37714" y="103617"/>
                      </a:lnTo>
                      <a:lnTo>
                        <a:pt x="23389" y="50159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2" name="CloudArc 2018-06-22T01:14:35:004+10:00"/>
                <p:cNvSpPr/>
                <p:nvPr/>
              </p:nvSpPr>
              <p:spPr>
                <a:xfrm>
                  <a:off x="9096376" y="5746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0" y="317500"/>
                      </a:moveTo>
                      <a:lnTo>
                        <a:pt x="23389" y="267341"/>
                      </a:lnTo>
                      <a:lnTo>
                        <a:pt x="37714" y="213883"/>
                      </a:lnTo>
                      <a:lnTo>
                        <a:pt x="42537" y="158750"/>
                      </a:lnTo>
                      <a:lnTo>
                        <a:pt x="37714" y="103617"/>
                      </a:lnTo>
                      <a:lnTo>
                        <a:pt x="23389" y="50159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  <p:sp>
              <p:nvSpPr>
                <p:cNvPr id="23" name="CloudArc 2018-06-22T01:14:35:006+10:00"/>
                <p:cNvSpPr/>
                <p:nvPr/>
              </p:nvSpPr>
              <p:spPr>
                <a:xfrm>
                  <a:off x="9096376" y="257176"/>
                  <a:ext cx="42538" cy="317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538" h="317501">
                      <a:moveTo>
                        <a:pt x="0" y="317500"/>
                      </a:moveTo>
                      <a:lnTo>
                        <a:pt x="23389" y="267341"/>
                      </a:lnTo>
                      <a:lnTo>
                        <a:pt x="37714" y="213883"/>
                      </a:lnTo>
                      <a:lnTo>
                        <a:pt x="42537" y="158750"/>
                      </a:lnTo>
                      <a:lnTo>
                        <a:pt x="37714" y="103617"/>
                      </a:lnTo>
                      <a:lnTo>
                        <a:pt x="23389" y="50159"/>
                      </a:lnTo>
                      <a:lnTo>
                        <a:pt x="0" y="0"/>
                      </a:lnTo>
                    </a:path>
                  </a:pathLst>
                </a:cu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AU" sz="1100"/>
                </a:p>
              </p:txBody>
            </p:sp>
          </p:grpSp>
        </p:grpSp>
      </p:grpSp>
      <p:sp>
        <p:nvSpPr>
          <p:cNvPr id="13" name="Rectangle 12"/>
          <p:cNvSpPr/>
          <p:nvPr/>
        </p:nvSpPr>
        <p:spPr>
          <a:xfrm>
            <a:off x="1988606" y="2952563"/>
            <a:ext cx="5166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Excel Markup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23</cp:revision>
  <dcterms:created xsi:type="dcterms:W3CDTF">2018-02-04T11:33:41Z</dcterms:created>
  <dcterms:modified xsi:type="dcterms:W3CDTF">2018-06-22T03:16:16Z</dcterms:modified>
</cp:coreProperties>
</file>