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10" d="100"/>
          <a:sy n="110" d="100"/>
        </p:scale>
        <p:origin x="3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" y="1988839"/>
            <a:ext cx="9144000" cy="285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61" y="2083706"/>
            <a:ext cx="2910746" cy="12136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88606" y="2952563"/>
            <a:ext cx="5166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Excel Markup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15781"/>
            <a:ext cx="2511389" cy="12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20</cp:revision>
  <dcterms:created xsi:type="dcterms:W3CDTF">2018-02-04T11:33:41Z</dcterms:created>
  <dcterms:modified xsi:type="dcterms:W3CDTF">2018-06-20T03:51:14Z</dcterms:modified>
</cp:coreProperties>
</file>