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4/09/2018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988839"/>
            <a:ext cx="9144000" cy="285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994995" y="4575825"/>
            <a:ext cx="223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KML XML VBA VB.NET C#</a:t>
            </a:r>
            <a:endParaRPr lang="en-AU" sz="1000" b="1" dirty="0">
              <a:solidFill>
                <a:schemeClr val="bg1">
                  <a:alpha val="70000"/>
                </a:schemeClr>
              </a:solidFill>
              <a:effectLst>
                <a:outerShdw blurRad="38100" dist="38100" dir="2700000" algn="tl">
                  <a:schemeClr val="accent3">
                    <a:lumMod val="75000"/>
                    <a:alpha val="43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6" y="2063949"/>
            <a:ext cx="4416669" cy="2511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" y="2046531"/>
            <a:ext cx="4673821" cy="27443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46" y="4556953"/>
            <a:ext cx="556862" cy="233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611367" y="2952563"/>
            <a:ext cx="3921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timesheet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946538" cy="94653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22</cp:revision>
  <dcterms:created xsi:type="dcterms:W3CDTF">2018-02-04T11:33:41Z</dcterms:created>
  <dcterms:modified xsi:type="dcterms:W3CDTF">2018-09-04T01:25:29Z</dcterms:modified>
</cp:coreProperties>
</file>