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3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30" y="1988839"/>
            <a:ext cx="9144000" cy="2850776"/>
            <a:chOff x="18830" y="1988839"/>
            <a:chExt cx="9144000" cy="28507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" y="1988839"/>
              <a:ext cx="9144000" cy="28507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4994995" y="4575825"/>
              <a:ext cx="2236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>
                      <a:alpha val="70000"/>
                    </a:schemeClr>
                  </a:solidFill>
                  <a:effectLst>
                    <a:outerShdw blurRad="38100" dist="38100" dir="2700000" algn="tl">
                      <a:schemeClr val="accent3">
                        <a:lumMod val="75000"/>
                        <a:alpha val="43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KML XML VBA VB.NET C#</a:t>
              </a:r>
              <a:endParaRPr lang="en-AU" sz="1000" b="1" dirty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chemeClr val="accent3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1367" y="2952563"/>
              <a:ext cx="392126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timesheet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6" y="2063949"/>
            <a:ext cx="4416669" cy="2511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946538" cy="94653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25000"/>
              </a:scheme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46" y="4556953"/>
            <a:ext cx="556862" cy="233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20</cp:revision>
  <dcterms:created xsi:type="dcterms:W3CDTF">2018-02-04T11:33:41Z</dcterms:created>
  <dcterms:modified xsi:type="dcterms:W3CDTF">2018-09-04T01:02:14Z</dcterms:modified>
</cp:coreProperties>
</file>