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5" autoAdjust="0"/>
    <p:restoredTop sz="94660"/>
  </p:normalViewPr>
  <p:slideViewPr>
    <p:cSldViewPr>
      <p:cViewPr varScale="1">
        <p:scale>
          <a:sx n="106" d="100"/>
          <a:sy n="106" d="100"/>
        </p:scale>
        <p:origin x="43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00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23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19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51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8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82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19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08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8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08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85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AC69-9D73-4748-A263-8EEBF1EB6042}" type="datetimeFigureOut">
              <a:rPr lang="en-AU" smtClean="0"/>
              <a:t>26/02/2018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77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337" y="1988839"/>
            <a:ext cx="9154493" cy="2876629"/>
            <a:chOff x="8337" y="1988839"/>
            <a:chExt cx="9154493" cy="2876629"/>
          </a:xfrm>
        </p:grpSpPr>
        <p:grpSp>
          <p:nvGrpSpPr>
            <p:cNvPr id="5" name="Group 4"/>
            <p:cNvGrpSpPr/>
            <p:nvPr/>
          </p:nvGrpSpPr>
          <p:grpSpPr>
            <a:xfrm>
              <a:off x="8337" y="1988839"/>
              <a:ext cx="9154493" cy="2876629"/>
              <a:chOff x="8337" y="2003611"/>
              <a:chExt cx="9154493" cy="287662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B05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30" y="2003611"/>
                <a:ext cx="9144000" cy="2850776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2787" y="4527717"/>
                <a:ext cx="568586" cy="3525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4088" y="4656313"/>
                <a:ext cx="861865" cy="129604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colorTemperature colorTemp="115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4675" y="4590597"/>
                <a:ext cx="766944" cy="195320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1781013" y="2967335"/>
                <a:ext cx="5581977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&lt;</a:t>
                </a:r>
                <a:r>
                  <a:rPr lang="en-US" sz="5400" b="0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script help</a:t>
                </a:r>
                <a:r>
                  <a:rPr lang="en-US" sz="5400" b="0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chemeClr val="bg1">
                        <a:lumMod val="75000"/>
                      </a:schemeClr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  <a:endParaRPr lang="en-US" sz="54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7" y="2003612"/>
                <a:ext cx="1904343" cy="2850775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4994995" y="4575825"/>
              <a:ext cx="2236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b="1" dirty="0" smtClean="0">
                  <a:solidFill>
                    <a:schemeClr val="bg1">
                      <a:alpha val="70000"/>
                    </a:schemeClr>
                  </a:solidFill>
                  <a:effectLst>
                    <a:outerShdw blurRad="38100" dist="38100" dir="2700000" algn="tl">
                      <a:schemeClr val="accent3">
                        <a:lumMod val="75000"/>
                        <a:alpha val="43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T-SQL PL/SQL DQL HTML XML</a:t>
              </a:r>
              <a:endParaRPr lang="en-AU" sz="1000" b="1" dirty="0">
                <a:solidFill>
                  <a:schemeClr val="bg1">
                    <a:alpha val="70000"/>
                  </a:schemeClr>
                </a:solidFill>
                <a:effectLst>
                  <a:outerShdw blurRad="38100" dist="38100" dir="2700000" algn="tl">
                    <a:schemeClr val="accent3">
                      <a:lumMod val="75000"/>
                      <a:alpha val="43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87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Duguid, Tony</cp:lastModifiedBy>
  <cp:revision>15</cp:revision>
  <dcterms:created xsi:type="dcterms:W3CDTF">2018-02-04T11:33:41Z</dcterms:created>
  <dcterms:modified xsi:type="dcterms:W3CDTF">2018-02-26T01:23:35Z</dcterms:modified>
</cp:coreProperties>
</file>