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3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76629"/>
            <a:chOff x="18830" y="1988839"/>
            <a:chExt cx="9144000" cy="28766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787" y="4512945"/>
              <a:ext cx="568586" cy="3525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088" y="4641541"/>
              <a:ext cx="861865" cy="1296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675" y="4575825"/>
              <a:ext cx="766944" cy="19532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781013" y="2952563"/>
              <a:ext cx="55819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script help</a:t>
              </a:r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9" y="2060848"/>
              <a:ext cx="1805176" cy="271029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994995" y="4575825"/>
              <a:ext cx="2236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alpha val="70000"/>
                    </a:schemeClr>
                  </a:solidFill>
                  <a:effectLst>
                    <a:outerShdw blurRad="38100" dist="38100" dir="2700000" algn="tl">
                      <a:schemeClr val="accent3">
                        <a:lumMod val="75000"/>
                        <a:alpha val="43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T-SQL PL/SQL DQL HTML XML</a:t>
              </a:r>
              <a:endParaRPr lang="en-AU" sz="1000" b="1" dirty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18</cp:revision>
  <dcterms:created xsi:type="dcterms:W3CDTF">2018-02-04T11:33:41Z</dcterms:created>
  <dcterms:modified xsi:type="dcterms:W3CDTF">2018-02-26T05:49:52Z</dcterms:modified>
</cp:coreProperties>
</file>