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06" d="100"/>
          <a:sy n="106" d="100"/>
        </p:scale>
        <p:origin x="11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107502" y="2072417"/>
            <a:ext cx="1800202" cy="2767198"/>
            <a:chOff x="107502" y="2072417"/>
            <a:chExt cx="2127391" cy="24083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072417"/>
              <a:ext cx="2127389" cy="56449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2720490"/>
              <a:ext cx="2127389" cy="5644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" y="3318388"/>
              <a:ext cx="2127389" cy="5644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" y="3916286"/>
              <a:ext cx="2127389" cy="56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7" y="2050262"/>
            <a:ext cx="3521737" cy="27279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65835" y="2952563"/>
            <a:ext cx="6412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 actions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19</cp:revision>
  <dcterms:created xsi:type="dcterms:W3CDTF">2018-02-04T11:33:41Z</dcterms:created>
  <dcterms:modified xsi:type="dcterms:W3CDTF">2018-02-26T05:43:24Z</dcterms:modified>
</cp:coreProperties>
</file>