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041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811" y="1122363"/>
            <a:ext cx="6548517" cy="2387600"/>
          </a:xfrm>
        </p:spPr>
        <p:txBody>
          <a:bodyPr anchor="b"/>
          <a:lstStyle>
            <a:lvl1pPr algn="ctr">
              <a:defRPr sz="5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017" y="3602038"/>
            <a:ext cx="5778104" cy="1655762"/>
          </a:xfrm>
        </p:spPr>
        <p:txBody>
          <a:bodyPr/>
          <a:lstStyle>
            <a:lvl1pPr marL="0" indent="0" algn="ctr">
              <a:buNone/>
              <a:defRPr sz="2022"/>
            </a:lvl1pPr>
            <a:lvl2pPr marL="385191" indent="0" algn="ctr">
              <a:buNone/>
              <a:defRPr sz="1685"/>
            </a:lvl2pPr>
            <a:lvl3pPr marL="770382" indent="0" algn="ctr">
              <a:buNone/>
              <a:defRPr sz="1517"/>
            </a:lvl3pPr>
            <a:lvl4pPr marL="1155573" indent="0" algn="ctr">
              <a:buNone/>
              <a:defRPr sz="1348"/>
            </a:lvl4pPr>
            <a:lvl5pPr marL="1540764" indent="0" algn="ctr">
              <a:buNone/>
              <a:defRPr sz="1348"/>
            </a:lvl5pPr>
            <a:lvl6pPr marL="1925955" indent="0" algn="ctr">
              <a:buNone/>
              <a:defRPr sz="1348"/>
            </a:lvl6pPr>
            <a:lvl7pPr marL="2311146" indent="0" algn="ctr">
              <a:buNone/>
              <a:defRPr sz="1348"/>
            </a:lvl7pPr>
            <a:lvl8pPr marL="2696337" indent="0" algn="ctr">
              <a:buNone/>
              <a:defRPr sz="1348"/>
            </a:lvl8pPr>
            <a:lvl9pPr marL="3081528" indent="0" algn="ctr">
              <a:buNone/>
              <a:defRPr sz="13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31B4-348D-409B-B3DC-B3CA7021A4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88B4-FB93-4EE9-804E-002F03C1F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3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31B4-348D-409B-B3DC-B3CA7021A4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88B4-FB93-4EE9-804E-002F03C1F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59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3274" y="365125"/>
            <a:ext cx="16612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9660" y="365125"/>
            <a:ext cx="488731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31B4-348D-409B-B3DC-B3CA7021A4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88B4-FB93-4EE9-804E-002F03C1F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08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31B4-348D-409B-B3DC-B3CA7021A4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88B4-FB93-4EE9-804E-002F03C1F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88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647" y="1709740"/>
            <a:ext cx="6644819" cy="2852737"/>
          </a:xfrm>
        </p:spPr>
        <p:txBody>
          <a:bodyPr anchor="b"/>
          <a:lstStyle>
            <a:lvl1pPr>
              <a:defRPr sz="5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647" y="4589465"/>
            <a:ext cx="6644819" cy="1500187"/>
          </a:xfrm>
        </p:spPr>
        <p:txBody>
          <a:bodyPr/>
          <a:lstStyle>
            <a:lvl1pPr marL="0" indent="0">
              <a:buNone/>
              <a:defRPr sz="2022">
                <a:solidFill>
                  <a:schemeClr val="tx1"/>
                </a:solidFill>
              </a:defRPr>
            </a:lvl1pPr>
            <a:lvl2pPr marL="385191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2pPr>
            <a:lvl3pPr marL="77038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3pPr>
            <a:lvl4pPr marL="1155573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4pPr>
            <a:lvl5pPr marL="154076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5pPr>
            <a:lvl6pPr marL="1925955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6pPr>
            <a:lvl7pPr marL="2311146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7pPr>
            <a:lvl8pPr marL="269633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8pPr>
            <a:lvl9pPr marL="3081528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31B4-348D-409B-B3DC-B3CA7021A4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88B4-FB93-4EE9-804E-002F03C1F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0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659" y="1825625"/>
            <a:ext cx="327425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0220" y="1825625"/>
            <a:ext cx="327425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31B4-348D-409B-B3DC-B3CA7021A4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88B4-FB93-4EE9-804E-002F03C1F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42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63" y="365127"/>
            <a:ext cx="664481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664" y="1681163"/>
            <a:ext cx="3259211" cy="82391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191" indent="0">
              <a:buNone/>
              <a:defRPr sz="1685" b="1"/>
            </a:lvl2pPr>
            <a:lvl3pPr marL="770382" indent="0">
              <a:buNone/>
              <a:defRPr sz="1517" b="1"/>
            </a:lvl3pPr>
            <a:lvl4pPr marL="1155573" indent="0">
              <a:buNone/>
              <a:defRPr sz="1348" b="1"/>
            </a:lvl4pPr>
            <a:lvl5pPr marL="1540764" indent="0">
              <a:buNone/>
              <a:defRPr sz="1348" b="1"/>
            </a:lvl5pPr>
            <a:lvl6pPr marL="1925955" indent="0">
              <a:buNone/>
              <a:defRPr sz="1348" b="1"/>
            </a:lvl6pPr>
            <a:lvl7pPr marL="2311146" indent="0">
              <a:buNone/>
              <a:defRPr sz="1348" b="1"/>
            </a:lvl7pPr>
            <a:lvl8pPr marL="2696337" indent="0">
              <a:buNone/>
              <a:defRPr sz="1348" b="1"/>
            </a:lvl8pPr>
            <a:lvl9pPr marL="3081528" indent="0">
              <a:buNone/>
              <a:defRPr sz="1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664" y="2505075"/>
            <a:ext cx="325921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00220" y="1681163"/>
            <a:ext cx="3275262" cy="82391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191" indent="0">
              <a:buNone/>
              <a:defRPr sz="1685" b="1"/>
            </a:lvl2pPr>
            <a:lvl3pPr marL="770382" indent="0">
              <a:buNone/>
              <a:defRPr sz="1517" b="1"/>
            </a:lvl3pPr>
            <a:lvl4pPr marL="1155573" indent="0">
              <a:buNone/>
              <a:defRPr sz="1348" b="1"/>
            </a:lvl4pPr>
            <a:lvl5pPr marL="1540764" indent="0">
              <a:buNone/>
              <a:defRPr sz="1348" b="1"/>
            </a:lvl5pPr>
            <a:lvl6pPr marL="1925955" indent="0">
              <a:buNone/>
              <a:defRPr sz="1348" b="1"/>
            </a:lvl6pPr>
            <a:lvl7pPr marL="2311146" indent="0">
              <a:buNone/>
              <a:defRPr sz="1348" b="1"/>
            </a:lvl7pPr>
            <a:lvl8pPr marL="2696337" indent="0">
              <a:buNone/>
              <a:defRPr sz="1348" b="1"/>
            </a:lvl8pPr>
            <a:lvl9pPr marL="3081528" indent="0">
              <a:buNone/>
              <a:defRPr sz="1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00220" y="2505075"/>
            <a:ext cx="32752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31B4-348D-409B-B3DC-B3CA7021A4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88B4-FB93-4EE9-804E-002F03C1F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3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31B4-348D-409B-B3DC-B3CA7021A4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88B4-FB93-4EE9-804E-002F03C1F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73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31B4-348D-409B-B3DC-B3CA7021A4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88B4-FB93-4EE9-804E-002F03C1F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5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63" y="457200"/>
            <a:ext cx="2484785" cy="1600200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262" y="987427"/>
            <a:ext cx="3900220" cy="4873625"/>
          </a:xfrm>
        </p:spPr>
        <p:txBody>
          <a:bodyPr/>
          <a:lstStyle>
            <a:lvl1pPr>
              <a:defRPr sz="2696"/>
            </a:lvl1pPr>
            <a:lvl2pPr>
              <a:defRPr sz="2359"/>
            </a:lvl2pPr>
            <a:lvl3pPr>
              <a:defRPr sz="2022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663" y="2057400"/>
            <a:ext cx="2484785" cy="3811588"/>
          </a:xfrm>
        </p:spPr>
        <p:txBody>
          <a:bodyPr/>
          <a:lstStyle>
            <a:lvl1pPr marL="0" indent="0">
              <a:buNone/>
              <a:defRPr sz="1348"/>
            </a:lvl1pPr>
            <a:lvl2pPr marL="385191" indent="0">
              <a:buNone/>
              <a:defRPr sz="1180"/>
            </a:lvl2pPr>
            <a:lvl3pPr marL="770382" indent="0">
              <a:buNone/>
              <a:defRPr sz="1011"/>
            </a:lvl3pPr>
            <a:lvl4pPr marL="1155573" indent="0">
              <a:buNone/>
              <a:defRPr sz="843"/>
            </a:lvl4pPr>
            <a:lvl5pPr marL="1540764" indent="0">
              <a:buNone/>
              <a:defRPr sz="843"/>
            </a:lvl5pPr>
            <a:lvl6pPr marL="1925955" indent="0">
              <a:buNone/>
              <a:defRPr sz="843"/>
            </a:lvl6pPr>
            <a:lvl7pPr marL="2311146" indent="0">
              <a:buNone/>
              <a:defRPr sz="843"/>
            </a:lvl7pPr>
            <a:lvl8pPr marL="2696337" indent="0">
              <a:buNone/>
              <a:defRPr sz="843"/>
            </a:lvl8pPr>
            <a:lvl9pPr marL="3081528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31B4-348D-409B-B3DC-B3CA7021A4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88B4-FB93-4EE9-804E-002F03C1F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26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63" y="457200"/>
            <a:ext cx="2484785" cy="1600200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75262" y="987427"/>
            <a:ext cx="3900220" cy="4873625"/>
          </a:xfrm>
        </p:spPr>
        <p:txBody>
          <a:bodyPr anchor="t"/>
          <a:lstStyle>
            <a:lvl1pPr marL="0" indent="0">
              <a:buNone/>
              <a:defRPr sz="2696"/>
            </a:lvl1pPr>
            <a:lvl2pPr marL="385191" indent="0">
              <a:buNone/>
              <a:defRPr sz="2359"/>
            </a:lvl2pPr>
            <a:lvl3pPr marL="770382" indent="0">
              <a:buNone/>
              <a:defRPr sz="2022"/>
            </a:lvl3pPr>
            <a:lvl4pPr marL="1155573" indent="0">
              <a:buNone/>
              <a:defRPr sz="1685"/>
            </a:lvl4pPr>
            <a:lvl5pPr marL="1540764" indent="0">
              <a:buNone/>
              <a:defRPr sz="1685"/>
            </a:lvl5pPr>
            <a:lvl6pPr marL="1925955" indent="0">
              <a:buNone/>
              <a:defRPr sz="1685"/>
            </a:lvl6pPr>
            <a:lvl7pPr marL="2311146" indent="0">
              <a:buNone/>
              <a:defRPr sz="1685"/>
            </a:lvl7pPr>
            <a:lvl8pPr marL="2696337" indent="0">
              <a:buNone/>
              <a:defRPr sz="1685"/>
            </a:lvl8pPr>
            <a:lvl9pPr marL="3081528" indent="0">
              <a:buNone/>
              <a:defRPr sz="1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663" y="2057400"/>
            <a:ext cx="2484785" cy="3811588"/>
          </a:xfrm>
        </p:spPr>
        <p:txBody>
          <a:bodyPr/>
          <a:lstStyle>
            <a:lvl1pPr marL="0" indent="0">
              <a:buNone/>
              <a:defRPr sz="1348"/>
            </a:lvl1pPr>
            <a:lvl2pPr marL="385191" indent="0">
              <a:buNone/>
              <a:defRPr sz="1180"/>
            </a:lvl2pPr>
            <a:lvl3pPr marL="770382" indent="0">
              <a:buNone/>
              <a:defRPr sz="1011"/>
            </a:lvl3pPr>
            <a:lvl4pPr marL="1155573" indent="0">
              <a:buNone/>
              <a:defRPr sz="843"/>
            </a:lvl4pPr>
            <a:lvl5pPr marL="1540764" indent="0">
              <a:buNone/>
              <a:defRPr sz="843"/>
            </a:lvl5pPr>
            <a:lvl6pPr marL="1925955" indent="0">
              <a:buNone/>
              <a:defRPr sz="843"/>
            </a:lvl6pPr>
            <a:lvl7pPr marL="2311146" indent="0">
              <a:buNone/>
              <a:defRPr sz="843"/>
            </a:lvl7pPr>
            <a:lvl8pPr marL="2696337" indent="0">
              <a:buNone/>
              <a:defRPr sz="843"/>
            </a:lvl8pPr>
            <a:lvl9pPr marL="3081528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31B4-348D-409B-B3DC-B3CA7021A4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88B4-FB93-4EE9-804E-002F03C1F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660" y="365127"/>
            <a:ext cx="6644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660" y="1825625"/>
            <a:ext cx="66448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9660" y="6356352"/>
            <a:ext cx="1733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B31B4-348D-409B-B3DC-B3CA7021A4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1996" y="6356352"/>
            <a:ext cx="2600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41047" y="6356352"/>
            <a:ext cx="1733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88B4-FB93-4EE9-804E-002F03C1F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0382" rtl="0" eaLnBrk="1" latinLnBrk="0" hangingPunct="1">
        <a:lnSpc>
          <a:spcPct val="90000"/>
        </a:lnSpc>
        <a:spcBef>
          <a:spcPct val="0"/>
        </a:spcBef>
        <a:buNone/>
        <a:defRPr sz="3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596" indent="-192596" algn="l" defTabSz="770382" rtl="0" eaLnBrk="1" latinLnBrk="0" hangingPunct="1">
        <a:lnSpc>
          <a:spcPct val="90000"/>
        </a:lnSpc>
        <a:spcBef>
          <a:spcPts val="843"/>
        </a:spcBef>
        <a:buFont typeface="Arial" panose="020B0604020202020204" pitchFamily="34" charset="0"/>
        <a:buChar char="•"/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577787" indent="-192596" algn="l" defTabSz="770382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2pPr>
      <a:lvl3pPr marL="962978" indent="-192596" algn="l" defTabSz="770382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348169" indent="-192596" algn="l" defTabSz="770382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733360" indent="-192596" algn="l" defTabSz="770382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2118551" indent="-192596" algn="l" defTabSz="770382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503742" indent="-192596" algn="l" defTabSz="770382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888933" indent="-192596" algn="l" defTabSz="770382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274124" indent="-192596" algn="l" defTabSz="770382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382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1pPr>
      <a:lvl2pPr marL="385191" algn="l" defTabSz="770382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70382" algn="l" defTabSz="770382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3pPr>
      <a:lvl4pPr marL="1155573" algn="l" defTabSz="770382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540764" algn="l" defTabSz="770382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1925955" algn="l" defTabSz="770382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311146" algn="l" defTabSz="770382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696337" algn="l" defTabSz="770382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081528" algn="l" defTabSz="770382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3D6BC804-9D46-4A1F-98D9-8D46B32B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0495" y="-7975"/>
            <a:ext cx="9154633" cy="6865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F20219-D5CA-4E23-ACC9-D0FEA51DF178}"/>
              </a:ext>
            </a:extLst>
          </p:cNvPr>
          <p:cNvSpPr txBox="1"/>
          <p:nvPr/>
        </p:nvSpPr>
        <p:spPr>
          <a:xfrm rot="16200000">
            <a:off x="3540724" y="-635409"/>
            <a:ext cx="1843774" cy="3327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dirty="0"/>
              <a:t>enable slider</a:t>
            </a:r>
          </a:p>
          <a:p>
            <a:pPr>
              <a:lnSpc>
                <a:spcPts val="1800"/>
              </a:lnSpc>
            </a:pPr>
            <a:r>
              <a:rPr lang="en-GB" dirty="0"/>
              <a:t>DIN 1 enable</a:t>
            </a:r>
          </a:p>
          <a:p>
            <a:pPr>
              <a:lnSpc>
                <a:spcPts val="1800"/>
              </a:lnSpc>
            </a:pPr>
            <a:r>
              <a:rPr lang="en-GB" dirty="0"/>
              <a:t>manual trip slider</a:t>
            </a:r>
          </a:p>
          <a:p>
            <a:pPr>
              <a:lnSpc>
                <a:spcPts val="1800"/>
              </a:lnSpc>
            </a:pPr>
            <a:r>
              <a:rPr lang="en-GB" dirty="0"/>
              <a:t>DIN 2 manual trip</a:t>
            </a:r>
          </a:p>
          <a:p>
            <a:pPr>
              <a:lnSpc>
                <a:spcPts val="1800"/>
              </a:lnSpc>
            </a:pPr>
            <a:r>
              <a:rPr lang="en-GB" dirty="0"/>
              <a:t>DIN  3</a:t>
            </a:r>
          </a:p>
          <a:p>
            <a:pPr>
              <a:lnSpc>
                <a:spcPts val="1800"/>
              </a:lnSpc>
            </a:pPr>
            <a:r>
              <a:rPr lang="en-GB" dirty="0"/>
              <a:t>DIN  4</a:t>
            </a:r>
          </a:p>
          <a:p>
            <a:pPr>
              <a:lnSpc>
                <a:spcPts val="1800"/>
              </a:lnSpc>
            </a:pPr>
            <a:r>
              <a:rPr lang="en-GB" dirty="0"/>
              <a:t>DIN  5</a:t>
            </a:r>
          </a:p>
          <a:p>
            <a:pPr>
              <a:lnSpc>
                <a:spcPts val="1800"/>
              </a:lnSpc>
            </a:pPr>
            <a:r>
              <a:rPr lang="en-GB" dirty="0"/>
              <a:t>DIN  6</a:t>
            </a:r>
          </a:p>
          <a:p>
            <a:pPr>
              <a:lnSpc>
                <a:spcPts val="1800"/>
              </a:lnSpc>
            </a:pPr>
            <a:r>
              <a:rPr lang="en-GB" dirty="0"/>
              <a:t>DIN  7</a:t>
            </a:r>
          </a:p>
          <a:p>
            <a:pPr>
              <a:lnSpc>
                <a:spcPts val="1800"/>
              </a:lnSpc>
            </a:pPr>
            <a:r>
              <a:rPr lang="en-GB" dirty="0"/>
              <a:t>DIN  8</a:t>
            </a:r>
          </a:p>
          <a:p>
            <a:pPr>
              <a:lnSpc>
                <a:spcPts val="1800"/>
              </a:lnSpc>
            </a:pPr>
            <a:r>
              <a:rPr lang="en-GB" dirty="0"/>
              <a:t>DIN  9</a:t>
            </a:r>
          </a:p>
          <a:p>
            <a:pPr>
              <a:lnSpc>
                <a:spcPts val="1800"/>
              </a:lnSpc>
            </a:pPr>
            <a:r>
              <a:rPr lang="en-GB" dirty="0"/>
              <a:t>DIN  10</a:t>
            </a:r>
          </a:p>
          <a:p>
            <a:pPr>
              <a:lnSpc>
                <a:spcPts val="1800"/>
              </a:lnSpc>
            </a:pPr>
            <a:r>
              <a:rPr lang="en-GB" dirty="0"/>
              <a:t>IDLE</a:t>
            </a:r>
          </a:p>
          <a:p>
            <a:pPr>
              <a:lnSpc>
                <a:spcPts val="1800"/>
              </a:lnSpc>
            </a:pPr>
            <a:r>
              <a:rPr lang="en-GB" dirty="0"/>
              <a:t>IDLE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A5F86-6065-4790-B2C0-95FB91DE4106}"/>
              </a:ext>
            </a:extLst>
          </p:cNvPr>
          <p:cNvSpPr txBox="1"/>
          <p:nvPr/>
        </p:nvSpPr>
        <p:spPr>
          <a:xfrm rot="16200000">
            <a:off x="4052081" y="3845614"/>
            <a:ext cx="821059" cy="3327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dirty="0"/>
              <a:t>DIN 11</a:t>
            </a:r>
          </a:p>
          <a:p>
            <a:pPr>
              <a:lnSpc>
                <a:spcPts val="1800"/>
              </a:lnSpc>
            </a:pPr>
            <a:r>
              <a:rPr lang="en-GB" dirty="0"/>
              <a:t>DIN 12</a:t>
            </a:r>
          </a:p>
          <a:p>
            <a:pPr>
              <a:lnSpc>
                <a:spcPts val="1800"/>
              </a:lnSpc>
            </a:pPr>
            <a:r>
              <a:rPr lang="en-GB" dirty="0"/>
              <a:t>DIN 13</a:t>
            </a:r>
          </a:p>
          <a:p>
            <a:pPr>
              <a:lnSpc>
                <a:spcPts val="1800"/>
              </a:lnSpc>
            </a:pPr>
            <a:r>
              <a:rPr lang="en-GB" dirty="0"/>
              <a:t>DIN 14</a:t>
            </a:r>
          </a:p>
          <a:p>
            <a:pPr>
              <a:lnSpc>
                <a:spcPts val="1800"/>
              </a:lnSpc>
            </a:pPr>
            <a:r>
              <a:rPr lang="en-GB" dirty="0"/>
              <a:t>DIN 15</a:t>
            </a:r>
          </a:p>
          <a:p>
            <a:pPr>
              <a:lnSpc>
                <a:spcPts val="1800"/>
              </a:lnSpc>
            </a:pPr>
            <a:r>
              <a:rPr lang="en-GB" dirty="0"/>
              <a:t>DIN 16</a:t>
            </a:r>
          </a:p>
          <a:p>
            <a:pPr>
              <a:lnSpc>
                <a:spcPts val="1800"/>
              </a:lnSpc>
            </a:pPr>
            <a:r>
              <a:rPr lang="en-GB" dirty="0"/>
              <a:t>DIN 17</a:t>
            </a:r>
          </a:p>
          <a:p>
            <a:pPr>
              <a:lnSpc>
                <a:spcPts val="1800"/>
              </a:lnSpc>
            </a:pPr>
            <a:r>
              <a:rPr lang="en-GB" dirty="0"/>
              <a:t>DIN 18</a:t>
            </a:r>
          </a:p>
          <a:p>
            <a:pPr>
              <a:lnSpc>
                <a:spcPts val="1800"/>
              </a:lnSpc>
            </a:pPr>
            <a:r>
              <a:rPr lang="en-GB" dirty="0"/>
              <a:t>DIN 19</a:t>
            </a:r>
          </a:p>
          <a:p>
            <a:pPr>
              <a:lnSpc>
                <a:spcPts val="1800"/>
              </a:lnSpc>
            </a:pPr>
            <a:r>
              <a:rPr lang="en-GB" dirty="0"/>
              <a:t>DIN 20</a:t>
            </a:r>
          </a:p>
          <a:p>
            <a:pPr>
              <a:lnSpc>
                <a:spcPts val="1800"/>
              </a:lnSpc>
            </a:pPr>
            <a:r>
              <a:rPr lang="en-GB" dirty="0"/>
              <a:t>DIN 21</a:t>
            </a:r>
          </a:p>
          <a:p>
            <a:pPr>
              <a:lnSpc>
                <a:spcPts val="1800"/>
              </a:lnSpc>
            </a:pPr>
            <a:r>
              <a:rPr lang="en-GB" dirty="0"/>
              <a:t>DIN 22</a:t>
            </a:r>
          </a:p>
          <a:p>
            <a:pPr>
              <a:lnSpc>
                <a:spcPts val="1800"/>
              </a:lnSpc>
            </a:pPr>
            <a:r>
              <a:rPr lang="en-GB" dirty="0"/>
              <a:t>DIN 23</a:t>
            </a:r>
          </a:p>
          <a:p>
            <a:pPr>
              <a:lnSpc>
                <a:spcPts val="1800"/>
              </a:lnSpc>
            </a:pPr>
            <a:r>
              <a:rPr lang="en-GB" dirty="0"/>
              <a:t>DIN 24</a:t>
            </a:r>
          </a:p>
        </p:txBody>
      </p:sp>
    </p:spTree>
    <p:extLst>
      <p:ext uri="{BB962C8B-B14F-4D97-AF65-F5344CB8AC3E}">
        <p14:creationId xmlns:p14="http://schemas.microsoft.com/office/powerpoint/2010/main" val="213495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58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Evgenii Genov</dc:creator>
  <cp:lastModifiedBy>Evgenii Genov</cp:lastModifiedBy>
  <cp:revision>3</cp:revision>
  <dcterms:created xsi:type="dcterms:W3CDTF">2020-02-19T18:03:34Z</dcterms:created>
  <dcterms:modified xsi:type="dcterms:W3CDTF">2020-02-19T18:27:48Z</dcterms:modified>
</cp:coreProperties>
</file>