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6F28-24F7-454C-B23F-D7EE3661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A4C31-A02A-4C35-84C2-506BE115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8F79-7BE2-49A2-BE61-5E41E791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B03D-7FA5-4B0F-8447-F59480D1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9599-D00C-43DC-8EE4-D5A43A01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64C0-937B-4AFB-964B-B96E6E80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96232-1C3B-4E1B-8BF6-51D1DB71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8DD3-EB3A-4A99-B8DF-26EF001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CE6C-E4FB-44F7-94AD-F0358674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D4B2-4B57-4A72-BDD6-BAABC6A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8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0E5CB-F67F-4267-943A-B0C64957A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93CD2-2953-4C06-9910-7D682C98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565E-E233-4ECE-BA4D-5D54EB5F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CF3E-8089-4542-83D6-77E0719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0887-A897-4AAE-9035-349B7814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03C2-849F-42C6-BCBA-FBEAA7A5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879F-71CA-46DF-8056-EEAB1AF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0797-5514-4F0A-A157-422ADF32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677A-170A-4C62-90F8-178E4614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1D94-22C1-4CEC-BC72-5F0137F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0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386-675D-47DB-9E47-657C995E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8DA6-4AF8-434C-9733-2E1823390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656B-1F6F-4B06-84FF-842EC337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9A46-1494-45E4-AAB4-E810207B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65A4-B8D4-40FF-9C5E-8116FC7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EFC-0829-419B-AA8D-0E765DD3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440F-1088-49F7-A7E5-F706C5979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5577-3771-4E99-BE7E-2348FD14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9ADF7-7C3D-475B-A50A-BF601325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F7E9F-C494-4453-8DDF-50099CB2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B3E0-A2DF-4E87-AA6F-9E17550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5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D1D-A64C-48AE-95AA-BEB35953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15C6-F718-456E-BAD9-F4DE7BB1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70135-1C9E-4D86-9A1E-B4CCC4F4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424E1-CDF4-425A-ABEF-1AAD1581E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A5380-E4FC-44F4-A20D-053C16E8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0B96C-F4B5-44FA-BDAD-821B713F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EB458-397B-463E-B6AE-FBE2620F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B427D-0589-4BE6-83C9-9BD5796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BD05-36AE-4211-9AA6-8C202FB1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006F4-7AB6-419D-B7D5-EA8D3E5A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B5194-2B7D-42CA-B5D0-A3155B19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B2AC-2394-4329-BC4E-2D36381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7EB37-24A3-4E85-B6AF-8C120604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4A668-A90D-4D7E-8FD8-D0DAF8DF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E88C-2AD6-4AE3-94FF-59EE9F6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4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BBB4-BB3D-4126-A1BB-7F1EB4C1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43FC-F564-4EEA-9DCF-B7E08865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C3299-1875-48F5-9044-1CA37F1CE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21791-C368-4038-A4FE-CDFBB53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C5CC-A909-4829-9841-B92217A6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B967-7F2D-4EE0-AAED-77744EC4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8A3-DF49-4695-8351-2C0C293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0BAB2-21F0-4FBA-BC62-E5754969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913DF-9CE8-4941-9E53-573F8CF43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4BEDD-826E-445E-92E6-AB3DE1F3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94D-BD4D-4079-BF51-E6EC1A1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0F2E-1EE3-4527-92D5-3CB5C0F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0B92B-8383-4FBC-B459-F020710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CD81-29FC-4995-BA67-CF641C71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B17-A277-4097-B22D-6CC53ECA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533-3101-46C4-B6D3-6A4300AD82E4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A077-F213-4FE8-8F8F-D897B95FA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18D9-09E0-4399-84CA-0F6A7150D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3095-41E8-4071-AFB6-306E31F43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0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B2D01E-98F2-4062-B564-7EAF544CA3CB}"/>
              </a:ext>
            </a:extLst>
          </p:cNvPr>
          <p:cNvCxnSpPr/>
          <p:nvPr/>
        </p:nvCxnSpPr>
        <p:spPr>
          <a:xfrm>
            <a:off x="2180483" y="4317896"/>
            <a:ext cx="35071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57774-0019-41AE-BAEB-D268A2F2AE8E}"/>
              </a:ext>
            </a:extLst>
          </p:cNvPr>
          <p:cNvCxnSpPr/>
          <p:nvPr/>
        </p:nvCxnSpPr>
        <p:spPr>
          <a:xfrm>
            <a:off x="2180483" y="3736650"/>
            <a:ext cx="35071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6D75FA-C75B-4BDC-AC43-A77C135B953C}"/>
              </a:ext>
            </a:extLst>
          </p:cNvPr>
          <p:cNvSpPr txBox="1"/>
          <p:nvPr/>
        </p:nvSpPr>
        <p:spPr>
          <a:xfrm>
            <a:off x="266218" y="3607530"/>
            <a:ext cx="160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Switch:</a:t>
            </a:r>
          </a:p>
          <a:p>
            <a:pPr algn="ctr"/>
            <a:r>
              <a:rPr lang="en-GB" b="1" dirty="0"/>
              <a:t>Turn on ADC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B29E4B-B901-43FC-980F-9B670FC8ED4B}"/>
              </a:ext>
            </a:extLst>
          </p:cNvPr>
          <p:cNvCxnSpPr>
            <a:cxnSpLocks/>
          </p:cNvCxnSpPr>
          <p:nvPr/>
        </p:nvCxnSpPr>
        <p:spPr>
          <a:xfrm>
            <a:off x="2180483" y="340242"/>
            <a:ext cx="3507130" cy="278573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FA9E4F-743A-4171-8A17-313943797FA2}"/>
              </a:ext>
            </a:extLst>
          </p:cNvPr>
          <p:cNvSpPr txBox="1"/>
          <p:nvPr/>
        </p:nvSpPr>
        <p:spPr>
          <a:xfrm>
            <a:off x="499730" y="17077"/>
            <a:ext cx="104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Power</a:t>
            </a:r>
          </a:p>
          <a:p>
            <a:pPr algn="ctr"/>
            <a:r>
              <a:rPr lang="en-GB" b="1" dirty="0"/>
              <a:t>Supply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B9F244-528C-4404-AAA2-459B34EF839B}"/>
              </a:ext>
            </a:extLst>
          </p:cNvPr>
          <p:cNvCxnSpPr>
            <a:cxnSpLocks/>
          </p:cNvCxnSpPr>
          <p:nvPr/>
        </p:nvCxnSpPr>
        <p:spPr>
          <a:xfrm>
            <a:off x="5687613" y="4317896"/>
            <a:ext cx="6174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A595DC-2C93-4322-9804-8A8EB2D72D42}"/>
              </a:ext>
            </a:extLst>
          </p:cNvPr>
          <p:cNvCxnSpPr>
            <a:cxnSpLocks/>
          </p:cNvCxnSpPr>
          <p:nvPr/>
        </p:nvCxnSpPr>
        <p:spPr>
          <a:xfrm flipV="1">
            <a:off x="5687613" y="3736650"/>
            <a:ext cx="617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C342A4-8745-40C2-AD18-1EE1C294CDFD}"/>
              </a:ext>
            </a:extLst>
          </p:cNvPr>
          <p:cNvCxnSpPr/>
          <p:nvPr/>
        </p:nvCxnSpPr>
        <p:spPr>
          <a:xfrm>
            <a:off x="5687613" y="3125973"/>
            <a:ext cx="617495" cy="610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F55C7CA-CA14-4510-865E-DE2955F207B3}"/>
              </a:ext>
            </a:extLst>
          </p:cNvPr>
          <p:cNvCxnSpPr>
            <a:cxnSpLocks/>
          </p:cNvCxnSpPr>
          <p:nvPr/>
        </p:nvCxnSpPr>
        <p:spPr>
          <a:xfrm flipV="1">
            <a:off x="6883618" y="754915"/>
            <a:ext cx="3507130" cy="1796900"/>
          </a:xfrm>
          <a:prstGeom prst="bentConnector3">
            <a:avLst>
              <a:gd name="adj1" fmla="val 3302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C455599-F173-402A-9D66-8667051E774C}"/>
              </a:ext>
            </a:extLst>
          </p:cNvPr>
          <p:cNvCxnSpPr>
            <a:cxnSpLocks/>
          </p:cNvCxnSpPr>
          <p:nvPr/>
        </p:nvCxnSpPr>
        <p:spPr>
          <a:xfrm flipV="1">
            <a:off x="6883618" y="340242"/>
            <a:ext cx="3507130" cy="1711849"/>
          </a:xfrm>
          <a:prstGeom prst="bentConnector3">
            <a:avLst>
              <a:gd name="adj1" fmla="val 202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D0A46D-8778-40F2-BDF7-97B7C4436772}"/>
              </a:ext>
            </a:extLst>
          </p:cNvPr>
          <p:cNvCxnSpPr/>
          <p:nvPr/>
        </p:nvCxnSpPr>
        <p:spPr>
          <a:xfrm flipV="1">
            <a:off x="6305108" y="2052090"/>
            <a:ext cx="578510" cy="167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763891-4CAB-4876-A439-124423DABAAD}"/>
              </a:ext>
            </a:extLst>
          </p:cNvPr>
          <p:cNvCxnSpPr/>
          <p:nvPr/>
        </p:nvCxnSpPr>
        <p:spPr>
          <a:xfrm flipH="1">
            <a:off x="6305108" y="2551815"/>
            <a:ext cx="578510" cy="1766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48042AE-DBC3-4AB9-A292-9603F46DAF47}"/>
              </a:ext>
            </a:extLst>
          </p:cNvPr>
          <p:cNvSpPr txBox="1"/>
          <p:nvPr/>
        </p:nvSpPr>
        <p:spPr>
          <a:xfrm>
            <a:off x="10785579" y="233273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Green</a:t>
            </a:r>
          </a:p>
          <a:p>
            <a:pPr algn="ctr"/>
            <a:r>
              <a:rPr lang="en-GB" b="1" dirty="0"/>
              <a:t>LED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D76028B-6751-4EA2-98D5-441EE40F42B4}"/>
              </a:ext>
            </a:extLst>
          </p:cNvPr>
          <p:cNvCxnSpPr>
            <a:cxnSpLocks/>
          </p:cNvCxnSpPr>
          <p:nvPr/>
        </p:nvCxnSpPr>
        <p:spPr>
          <a:xfrm flipV="1">
            <a:off x="6922603" y="2282654"/>
            <a:ext cx="3468145" cy="1261533"/>
          </a:xfrm>
          <a:prstGeom prst="bentConnector3">
            <a:avLst>
              <a:gd name="adj1" fmla="val 6226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802FDBF-BFBF-4657-8401-1E392E0E4019}"/>
              </a:ext>
            </a:extLst>
          </p:cNvPr>
          <p:cNvCxnSpPr>
            <a:cxnSpLocks/>
          </p:cNvCxnSpPr>
          <p:nvPr/>
        </p:nvCxnSpPr>
        <p:spPr>
          <a:xfrm flipV="1">
            <a:off x="6922603" y="1782034"/>
            <a:ext cx="3468145" cy="12624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D234784-EFC2-4222-8A23-311C06CFAC46}"/>
              </a:ext>
            </a:extLst>
          </p:cNvPr>
          <p:cNvSpPr txBox="1"/>
          <p:nvPr/>
        </p:nvSpPr>
        <p:spPr>
          <a:xfrm>
            <a:off x="10784874" y="18415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ADC 	1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447016C-53C2-4A78-A006-0120C9EF6F51}"/>
              </a:ext>
            </a:extLst>
          </p:cNvPr>
          <p:cNvCxnSpPr>
            <a:cxnSpLocks/>
          </p:cNvCxnSpPr>
          <p:nvPr/>
        </p:nvCxnSpPr>
        <p:spPr>
          <a:xfrm>
            <a:off x="6922603" y="4637567"/>
            <a:ext cx="3468145" cy="838202"/>
          </a:xfrm>
          <a:prstGeom prst="bentConnector3">
            <a:avLst>
              <a:gd name="adj1" fmla="val 70234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4146291-FE6B-4503-9578-3267854FC004}"/>
              </a:ext>
            </a:extLst>
          </p:cNvPr>
          <p:cNvCxnSpPr>
            <a:cxnSpLocks/>
          </p:cNvCxnSpPr>
          <p:nvPr/>
        </p:nvCxnSpPr>
        <p:spPr>
          <a:xfrm>
            <a:off x="6922603" y="4137843"/>
            <a:ext cx="3468145" cy="901991"/>
          </a:xfrm>
          <a:prstGeom prst="bentConnector3">
            <a:avLst>
              <a:gd name="adj1" fmla="val 821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64825AD-A683-4C54-BB29-CE7CC7167C2C}"/>
              </a:ext>
            </a:extLst>
          </p:cNvPr>
          <p:cNvSpPr txBox="1"/>
          <p:nvPr/>
        </p:nvSpPr>
        <p:spPr>
          <a:xfrm>
            <a:off x="10781572" y="50639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ADC 	2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F0E4093-E00D-4FF5-90D9-E0633F2EB037}"/>
              </a:ext>
            </a:extLst>
          </p:cNvPr>
          <p:cNvCxnSpPr>
            <a:cxnSpLocks/>
          </p:cNvCxnSpPr>
          <p:nvPr/>
        </p:nvCxnSpPr>
        <p:spPr>
          <a:xfrm>
            <a:off x="6922603" y="5811573"/>
            <a:ext cx="3468145" cy="838202"/>
          </a:xfrm>
          <a:prstGeom prst="bentConnector3">
            <a:avLst>
              <a:gd name="adj1" fmla="val 3804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5FC12D4-34DD-4B98-A208-8A71CE831688}"/>
              </a:ext>
            </a:extLst>
          </p:cNvPr>
          <p:cNvCxnSpPr>
            <a:cxnSpLocks/>
          </p:cNvCxnSpPr>
          <p:nvPr/>
        </p:nvCxnSpPr>
        <p:spPr>
          <a:xfrm>
            <a:off x="6922603" y="5311849"/>
            <a:ext cx="3468145" cy="901991"/>
          </a:xfrm>
          <a:prstGeom prst="bentConnector3">
            <a:avLst>
              <a:gd name="adj1" fmla="val 5214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806F1CE-5EBC-4C29-AE1D-AD0F469E1F34}"/>
              </a:ext>
            </a:extLst>
          </p:cNvPr>
          <p:cNvSpPr txBox="1"/>
          <p:nvPr/>
        </p:nvSpPr>
        <p:spPr>
          <a:xfrm>
            <a:off x="10656539" y="623067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DIG OUT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329ACB9-D609-4ACA-9711-F6CEDD6A14C7}"/>
              </a:ext>
            </a:extLst>
          </p:cNvPr>
          <p:cNvCxnSpPr/>
          <p:nvPr/>
        </p:nvCxnSpPr>
        <p:spPr>
          <a:xfrm flipV="1">
            <a:off x="6305108" y="3044464"/>
            <a:ext cx="617495" cy="67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C51D3B-187C-4476-8921-6D2859774B48}"/>
              </a:ext>
            </a:extLst>
          </p:cNvPr>
          <p:cNvCxnSpPr/>
          <p:nvPr/>
        </p:nvCxnSpPr>
        <p:spPr>
          <a:xfrm flipH="1">
            <a:off x="6305108" y="3544187"/>
            <a:ext cx="617495" cy="773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D26E82E-3B8D-46EE-8F40-6A209996ECC9}"/>
              </a:ext>
            </a:extLst>
          </p:cNvPr>
          <p:cNvCxnSpPr/>
          <p:nvPr/>
        </p:nvCxnSpPr>
        <p:spPr>
          <a:xfrm flipH="1" flipV="1">
            <a:off x="6305108" y="3723550"/>
            <a:ext cx="617495" cy="414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04FE33-8817-4FE2-903C-7A2AB1294D7F}"/>
              </a:ext>
            </a:extLst>
          </p:cNvPr>
          <p:cNvCxnSpPr/>
          <p:nvPr/>
        </p:nvCxnSpPr>
        <p:spPr>
          <a:xfrm flipH="1" flipV="1">
            <a:off x="6305108" y="3736650"/>
            <a:ext cx="617495" cy="1575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8177F06-1EA1-4526-B5EB-49F2291D2CD5}"/>
              </a:ext>
            </a:extLst>
          </p:cNvPr>
          <p:cNvCxnSpPr/>
          <p:nvPr/>
        </p:nvCxnSpPr>
        <p:spPr>
          <a:xfrm flipH="1" flipV="1">
            <a:off x="6305108" y="4317896"/>
            <a:ext cx="617495" cy="319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713AC13-66E3-47D4-9213-5791C44CDD51}"/>
              </a:ext>
            </a:extLst>
          </p:cNvPr>
          <p:cNvCxnSpPr>
            <a:cxnSpLocks/>
          </p:cNvCxnSpPr>
          <p:nvPr/>
        </p:nvCxnSpPr>
        <p:spPr>
          <a:xfrm flipH="1" flipV="1">
            <a:off x="6305108" y="4341639"/>
            <a:ext cx="617496" cy="14699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Genov</dc:creator>
  <cp:lastModifiedBy>Evgenii Genov</cp:lastModifiedBy>
  <cp:revision>3</cp:revision>
  <dcterms:created xsi:type="dcterms:W3CDTF">2020-02-19T17:09:08Z</dcterms:created>
  <dcterms:modified xsi:type="dcterms:W3CDTF">2020-02-19T17:47:08Z</dcterms:modified>
</cp:coreProperties>
</file>