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599"/>
  </p:normalViewPr>
  <p:slideViewPr>
    <p:cSldViewPr snapToGrid="0" snapToObjects="1">
      <p:cViewPr varScale="1">
        <p:scale>
          <a:sx n="95" d="100"/>
          <a:sy n="95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C138-0553-104E-AFFD-4B35E760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F7D8F-3783-BA4C-AE06-9B50BC5F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B88DB-E802-9346-B3E0-9C5235A3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EBED-0757-C244-B6C4-5136E0B5146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746C5-9074-194E-AE5A-0B7B528A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730E-2BA7-E942-8A58-21BE8A2C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AD6-328D-E24B-9F8E-727B49D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9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E40-B807-FF43-9106-70FD71F0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A408C-4590-924D-9449-00312F48F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12D44-0234-C24C-A477-4EB3F269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EBED-0757-C244-B6C4-5136E0B5146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1F01-5DEA-6049-A279-C39BB8B2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C77B7-C0CB-6D45-8276-CF122C99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AD6-328D-E24B-9F8E-727B49D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61B63-F2F5-F244-826B-7FF7DA1BC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A3AE1-D91C-4641-80C5-BF8EE45F0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0FFCF-70BE-7A48-92E8-943801DB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EBED-0757-C244-B6C4-5136E0B5146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F4F7-7560-6D4B-95A9-B2C2428A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8CD62-52A6-F84D-BC2F-2AB6612D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AD6-328D-E24B-9F8E-727B49D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9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25E9-CAB5-F74D-BDB4-CFD48F6B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13E9-4F29-AB43-9638-D7C126750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6972-1EA0-CE42-91B1-E01D27BA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EBED-0757-C244-B6C4-5136E0B5146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05C0E-C0AB-4B4A-8F6B-27FBCF6E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7164-E91C-4649-B4D7-EB87E309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AD6-328D-E24B-9F8E-727B49D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9322-7C70-2B4D-9AD6-42D2DC90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04D66-2A41-DD4C-9579-7950105C3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2DF32-EC30-A64B-A90F-6B518708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EBED-0757-C244-B6C4-5136E0B5146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181A-FDC9-9F4C-A264-B913DFC5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F7669-B45D-E645-A6DE-7904B338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AD6-328D-E24B-9F8E-727B49D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3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0B92-2B00-7745-B6C5-DC45B934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ABB2-17BA-4F4D-A0E8-1D2D1C5E8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C9690-8CBF-F34E-A425-9B66E6053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F3CF3-5036-7F4A-A017-6E98C668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EBED-0757-C244-B6C4-5136E0B5146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E23BB-BAC0-0044-8AC1-51EFB24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352A6-3F7E-F644-A3B1-75D1375B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AD6-328D-E24B-9F8E-727B49D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9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755B-7B1D-5D45-8AB5-1716BEE5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8DC0D-1531-BA41-972D-AF4CFE1A8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39D3-A54C-5643-9551-29F7258AC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790D6-1592-DF4D-AB12-B486858F5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736D3-5488-0944-87D2-0CAEE1BCD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F1D55-F08B-9A4F-9537-B9E0283D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EBED-0757-C244-B6C4-5136E0B5146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68B61-30E7-294B-9C7D-18808BF6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AF87E-FA0F-1041-A735-E4DA4C27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AD6-328D-E24B-9F8E-727B49D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5474-AEE3-0A48-A8BA-BC613EA8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1BE0A-C732-8C47-98B3-5870008A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EBED-0757-C244-B6C4-5136E0B5146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538E3-696F-F84C-9BC9-97C01129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FFDA1-0A2D-3042-B55C-AD95CC8D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AD6-328D-E24B-9F8E-727B49D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1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2A280-E99D-884E-AA3C-3FB63F92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EBED-0757-C244-B6C4-5136E0B5146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F7549-C61B-8A42-82FF-7DF426E1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8657-E4D3-734E-9EC5-32D7F31A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AD6-328D-E24B-9F8E-727B49D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8C0F-8C4C-9D48-8453-99B641BB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A7AC-1ECC-EB4D-B606-1E34099B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9A4F8-94D8-0641-8732-F0621A716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ED73F-ED0D-F542-8A49-C766CA3F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EBED-0757-C244-B6C4-5136E0B5146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942D-E6C9-3E4C-BA8F-B1A2C16A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1C40A-1F3A-8444-8F39-22D35156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AD6-328D-E24B-9F8E-727B49D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40C1-1934-AF41-AC0B-9DB3D96C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31477-3204-9341-A400-4269EF5C8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943B0-59DD-FF4A-820B-54910A1D5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E6870-DDBB-6841-88B3-C7BC1B1C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EBED-0757-C244-B6C4-5136E0B5146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188B8-7DF8-8548-A62C-6EA4F1AA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5CA7F-9A48-D74C-9498-C20023A0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2AD6-328D-E24B-9F8E-727B49D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F8827-A215-3E44-B8C3-17060DA0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5B2D2-E2CA-254F-8E0E-0A77F3705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10A9-2649-8A44-90C0-527A2AAEC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EEBED-0757-C244-B6C4-5136E0B5146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50BD9-A70D-3C4B-ABEB-477774E26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41B8C-504D-0147-95B2-EEC609C57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32AD6-328D-E24B-9F8E-727B49DE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32A11-9CAD-984F-B92A-0D1AB9179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3" y="1155700"/>
            <a:ext cx="11417300" cy="570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8D5609-0A9C-4744-A098-54C45A8D2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770256" y="901700"/>
            <a:ext cx="4530281" cy="39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1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802621D-672E-694D-BA70-B2D55C50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577850"/>
            <a:ext cx="11417300" cy="5702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379EBD-708D-104C-A3A7-2C66AF1C9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541931" y="324776"/>
            <a:ext cx="4260850" cy="39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7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Robinson</dc:creator>
  <cp:lastModifiedBy>Robert Robinson</cp:lastModifiedBy>
  <cp:revision>3</cp:revision>
  <dcterms:created xsi:type="dcterms:W3CDTF">2023-01-11T04:49:48Z</dcterms:created>
  <dcterms:modified xsi:type="dcterms:W3CDTF">2023-01-11T05:30:40Z</dcterms:modified>
</cp:coreProperties>
</file>