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28"/>
  </p:notesMasterIdLst>
  <p:handoutMasterIdLst>
    <p:handoutMasterId r:id="rId29"/>
  </p:handoutMasterIdLst>
  <p:sldIdLst>
    <p:sldId id="267" r:id="rId5"/>
    <p:sldId id="278" r:id="rId6"/>
    <p:sldId id="300" r:id="rId7"/>
    <p:sldId id="283" r:id="rId8"/>
    <p:sldId id="284" r:id="rId9"/>
    <p:sldId id="285" r:id="rId10"/>
    <p:sldId id="29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81" r:id="rId19"/>
    <p:sldId id="293" r:id="rId20"/>
    <p:sldId id="294" r:id="rId21"/>
    <p:sldId id="296" r:id="rId22"/>
    <p:sldId id="297" r:id="rId23"/>
    <p:sldId id="302" r:id="rId24"/>
    <p:sldId id="298" r:id="rId25"/>
    <p:sldId id="303" r:id="rId26"/>
    <p:sldId id="299" r:id="rId27"/>
  </p:sldIdLst>
  <p:sldSz cx="12188825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99" autoAdjust="0"/>
  </p:normalViewPr>
  <p:slideViewPr>
    <p:cSldViewPr>
      <p:cViewPr varScale="1">
        <p:scale>
          <a:sx n="114" d="100"/>
          <a:sy n="114" d="100"/>
        </p:scale>
        <p:origin x="414" y="10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50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 rtlCol="0"/>
        <a:lstStyle/>
        <a:p>
          <a:pPr rtl="0"/>
          <a:endParaRPr lang="en-US"/>
        </a:p>
      </dgm:t>
    </dgm:pt>
    <dgm:pt modelId="{4DF9FE7B-F642-4898-A360-D4E3814E1A3D}">
      <dgm:prSet phldrT="[Text]"/>
      <dgm:spPr/>
      <dgm:t>
        <a:bodyPr rtlCol="0"/>
        <a:lstStyle/>
        <a:p>
          <a:pPr rtl="0"/>
          <a:r>
            <a:rPr lang="it" dirty="0"/>
            <a:t>Pipeline 1</a:t>
          </a:r>
          <a:endParaRPr lang="en-US" dirty="0"/>
        </a:p>
      </dgm:t>
    </dgm:pt>
    <dgm:pt modelId="{1C10F06D-860A-4604-A7AD-02E614FE3976}" type="parTrans" cxnId="{EBD8BE8D-6018-43E2-B081-034BB5656EB6}">
      <dgm:prSet/>
      <dgm:spPr/>
      <dgm:t>
        <a:bodyPr rtlCol="0"/>
        <a:lstStyle/>
        <a:p>
          <a:pPr rtl="0"/>
          <a:endParaRPr lang="en-US"/>
        </a:p>
      </dgm:t>
    </dgm:pt>
    <dgm:pt modelId="{43C18EFF-81FC-4D70-8C6B-E95FF3730413}" type="sibTrans" cxnId="{EBD8BE8D-6018-43E2-B081-034BB5656EB6}">
      <dgm:prSet/>
      <dgm:spPr/>
      <dgm:t>
        <a:bodyPr rtlCol="0"/>
        <a:lstStyle/>
        <a:p>
          <a:pPr rtl="0"/>
          <a:endParaRPr lang="en-US"/>
        </a:p>
      </dgm:t>
    </dgm:pt>
    <dgm:pt modelId="{EFF2750D-B4B3-474C-8B62-8B638DC31F7E}">
      <dgm:prSet phldrT="[Text]"/>
      <dgm:spPr/>
      <dgm:t>
        <a:bodyPr rtlCol="0"/>
        <a:lstStyle/>
        <a:p>
          <a:pPr rtl="0"/>
          <a:r>
            <a:rPr lang="it" dirty="0"/>
            <a:t>22 reti binarie</a:t>
          </a:r>
        </a:p>
      </dgm:t>
    </dgm:pt>
    <dgm:pt modelId="{AEBC78E6-CDDC-4C8F-A157-3C51E907FACD}" type="parTrans" cxnId="{A058DDA2-48CA-4E5B-B389-F71A59C262B0}">
      <dgm:prSet/>
      <dgm:spPr/>
      <dgm:t>
        <a:bodyPr rtlCol="0"/>
        <a:lstStyle/>
        <a:p>
          <a:pPr rtl="0"/>
          <a:endParaRPr lang="en-US"/>
        </a:p>
      </dgm:t>
    </dgm:pt>
    <dgm:pt modelId="{75C067D7-FCD2-4969-8F27-4BBDA88E75ED}" type="sibTrans" cxnId="{A058DDA2-48CA-4E5B-B389-F71A59C262B0}">
      <dgm:prSet/>
      <dgm:spPr/>
      <dgm:t>
        <a:bodyPr rtlCol="0"/>
        <a:lstStyle/>
        <a:p>
          <a:pPr rtl="0"/>
          <a:endParaRPr lang="en-US"/>
        </a:p>
      </dgm:t>
    </dgm:pt>
    <dgm:pt modelId="{3929B1E1-4BC4-4C73-ABE8-27CEF96A3652}">
      <dgm:prSet phldrT="[Text]"/>
      <dgm:spPr/>
      <dgm:t>
        <a:bodyPr rtlCol="0"/>
        <a:lstStyle/>
        <a:p>
          <a:pPr rtl="0"/>
          <a:r>
            <a:rPr lang="it" dirty="0"/>
            <a:t>Pipeline 2</a:t>
          </a:r>
        </a:p>
      </dgm:t>
    </dgm:pt>
    <dgm:pt modelId="{F356CC76-9117-4B79-A270-BBBAFD3E9C79}" type="parTrans" cxnId="{1339090C-9A95-4C05-841C-FA3AF987601B}">
      <dgm:prSet/>
      <dgm:spPr/>
      <dgm:t>
        <a:bodyPr rtlCol="0"/>
        <a:lstStyle/>
        <a:p>
          <a:pPr rtl="0"/>
          <a:endParaRPr lang="en-US"/>
        </a:p>
      </dgm:t>
    </dgm:pt>
    <dgm:pt modelId="{19BA0C22-38BB-4E9F-89D5-0FF5FF9F12CE}" type="sibTrans" cxnId="{1339090C-9A95-4C05-841C-FA3AF987601B}">
      <dgm:prSet/>
      <dgm:spPr/>
      <dgm:t>
        <a:bodyPr rtlCol="0"/>
        <a:lstStyle/>
        <a:p>
          <a:pPr rtl="0"/>
          <a:endParaRPr lang="en-US"/>
        </a:p>
      </dgm:t>
    </dgm:pt>
    <dgm:pt modelId="{99E0600D-9954-43F4-8926-13B8777FAAA1}">
      <dgm:prSet phldrT="[Text]"/>
      <dgm:spPr/>
      <dgm:t>
        <a:bodyPr rtlCol="0"/>
        <a:lstStyle/>
        <a:p>
          <a:pPr rtl="0"/>
          <a:r>
            <a:rPr lang="it" dirty="0"/>
            <a:t>Rete segmentatrice</a:t>
          </a:r>
        </a:p>
      </dgm:t>
    </dgm:pt>
    <dgm:pt modelId="{BE23F476-2C5C-42ED-BF2B-CD5FC7ADDDF6}" type="parTrans" cxnId="{09FCCB9D-A30A-4326-970E-26252D39327F}">
      <dgm:prSet/>
      <dgm:spPr/>
      <dgm:t>
        <a:bodyPr rtlCol="0"/>
        <a:lstStyle/>
        <a:p>
          <a:pPr rtl="0"/>
          <a:endParaRPr lang="en-US"/>
        </a:p>
      </dgm:t>
    </dgm:pt>
    <dgm:pt modelId="{C44937DC-4907-4769-AA8B-1B3E7391D7B0}" type="sibTrans" cxnId="{09FCCB9D-A30A-4326-970E-26252D39327F}">
      <dgm:prSet/>
      <dgm:spPr/>
      <dgm:t>
        <a:bodyPr rtlCol="0"/>
        <a:lstStyle/>
        <a:p>
          <a:pPr rtl="0"/>
          <a:endParaRPr lang="en-US"/>
        </a:p>
      </dgm:t>
    </dgm:pt>
    <dgm:pt modelId="{0791135C-9DAB-47F6-BE9C-A3E56A2DDA50}">
      <dgm:prSet phldrT="[Text]"/>
      <dgm:spPr/>
      <dgm:t>
        <a:bodyPr rtlCol="0"/>
        <a:lstStyle/>
        <a:p>
          <a:pPr rtl="0"/>
          <a:r>
            <a:rPr lang="it" dirty="0"/>
            <a:t>Rete OCR</a:t>
          </a:r>
        </a:p>
      </dgm:t>
    </dgm:pt>
    <dgm:pt modelId="{D6057E63-9793-4991-97C1-30FC405E95A5}" type="parTrans" cxnId="{B3B26E9A-58E5-497B-BD59-F5567958C609}">
      <dgm:prSet/>
      <dgm:spPr/>
      <dgm:t>
        <a:bodyPr rtlCol="0"/>
        <a:lstStyle/>
        <a:p>
          <a:pPr rtl="0"/>
          <a:endParaRPr lang="en-US"/>
        </a:p>
      </dgm:t>
    </dgm:pt>
    <dgm:pt modelId="{B670C2A7-83CB-4F4C-BC19-A3A7C066A822}" type="sibTrans" cxnId="{B3B26E9A-58E5-497B-BD59-F5567958C609}">
      <dgm:prSet/>
      <dgm:spPr/>
      <dgm:t>
        <a:bodyPr rtlCol="0"/>
        <a:lstStyle/>
        <a:p>
          <a:pPr rtl="0"/>
          <a:endParaRPr lang="en-US"/>
        </a:p>
      </dgm:t>
    </dgm:pt>
    <dgm:pt modelId="{60CDF8D0-D4FC-4467-A51E-79C5A58B0B2C}">
      <dgm:prSet phldrT="[Text]"/>
      <dgm:spPr/>
      <dgm:t>
        <a:bodyPr rtlCol="0"/>
        <a:lstStyle/>
        <a:p>
          <a:pPr rtl="0"/>
          <a:r>
            <a:rPr lang="it" dirty="0"/>
            <a:t>Pipeline 3</a:t>
          </a:r>
        </a:p>
      </dgm:t>
    </dgm:pt>
    <dgm:pt modelId="{E12A269F-AB82-486A-9077-80F2BBBE48C2}" type="parTrans" cxnId="{2BA65DEC-E719-4ED3-8135-48349D42DD04}">
      <dgm:prSet/>
      <dgm:spPr/>
      <dgm:t>
        <a:bodyPr rtlCol="0"/>
        <a:lstStyle/>
        <a:p>
          <a:pPr rtl="0"/>
          <a:endParaRPr lang="en-US"/>
        </a:p>
      </dgm:t>
    </dgm:pt>
    <dgm:pt modelId="{3F7FD59D-A716-4310-A89A-AB6F740D9FFF}" type="sibTrans" cxnId="{2BA65DEC-E719-4ED3-8135-48349D42DD04}">
      <dgm:prSet/>
      <dgm:spPr/>
      <dgm:t>
        <a:bodyPr rtlCol="0"/>
        <a:lstStyle/>
        <a:p>
          <a:pPr rtl="0"/>
          <a:endParaRPr lang="en-US"/>
        </a:p>
      </dgm:t>
    </dgm:pt>
    <dgm:pt modelId="{50629C12-7464-4473-ADEF-1A284F8A9957}">
      <dgm:prSet phldrT="[Text]"/>
      <dgm:spPr/>
      <dgm:t>
        <a:bodyPr rtlCol="0"/>
        <a:lstStyle/>
        <a:p>
          <a:pPr rtl="0"/>
          <a:r>
            <a:rPr lang="it" dirty="0"/>
            <a:t>22 reti binarie (solo per segmentare)</a:t>
          </a:r>
        </a:p>
      </dgm:t>
    </dgm:pt>
    <dgm:pt modelId="{9D1CB46C-0CFA-4B27-9224-267431FBD094}" type="parTrans" cxnId="{1D32FCC9-657C-4348-9C0D-52115D559FEB}">
      <dgm:prSet/>
      <dgm:spPr/>
      <dgm:t>
        <a:bodyPr rtlCol="0"/>
        <a:lstStyle/>
        <a:p>
          <a:pPr rtl="0"/>
          <a:endParaRPr lang="en-US"/>
        </a:p>
      </dgm:t>
    </dgm:pt>
    <dgm:pt modelId="{4576BCC5-0598-4332-A2E7-87AC3ADD4EB8}" type="sibTrans" cxnId="{1D32FCC9-657C-4348-9C0D-52115D559FEB}">
      <dgm:prSet/>
      <dgm:spPr/>
      <dgm:t>
        <a:bodyPr rtlCol="0"/>
        <a:lstStyle/>
        <a:p>
          <a:pPr rtl="0"/>
          <a:endParaRPr lang="en-US"/>
        </a:p>
      </dgm:t>
    </dgm:pt>
    <dgm:pt modelId="{811C00EC-AF2A-41BC-B4D9-02AB7BF66167}">
      <dgm:prSet phldrT="[Text]"/>
      <dgm:spPr/>
      <dgm:t>
        <a:bodyPr rtlCol="0"/>
        <a:lstStyle/>
        <a:p>
          <a:pPr rtl="0"/>
          <a:r>
            <a:rPr lang="it" dirty="0"/>
            <a:t>Pipeline 4</a:t>
          </a:r>
        </a:p>
      </dgm:t>
    </dgm:pt>
    <dgm:pt modelId="{1BFE45BE-61AB-4FD4-83D0-99B56BDD0245}" type="parTrans" cxnId="{E4084DFF-29F3-410F-A8D3-8196CAAA5DB9}">
      <dgm:prSet/>
      <dgm:spPr/>
      <dgm:t>
        <a:bodyPr/>
        <a:lstStyle/>
        <a:p>
          <a:endParaRPr lang="it-IT"/>
        </a:p>
      </dgm:t>
    </dgm:pt>
    <dgm:pt modelId="{246B1081-1195-470B-AC85-81C4BB95A57C}" type="sibTrans" cxnId="{E4084DFF-29F3-410F-A8D3-8196CAAA5DB9}">
      <dgm:prSet/>
      <dgm:spPr/>
      <dgm:t>
        <a:bodyPr/>
        <a:lstStyle/>
        <a:p>
          <a:endParaRPr lang="it-IT"/>
        </a:p>
      </dgm:t>
    </dgm:pt>
    <dgm:pt modelId="{7546B606-AE19-4DA1-836A-6DC3B1656F3B}">
      <dgm:prSet phldrT="[Text]"/>
      <dgm:spPr/>
      <dgm:t>
        <a:bodyPr rtlCol="0"/>
        <a:lstStyle/>
        <a:p>
          <a:pPr rtl="0"/>
          <a:r>
            <a:rPr lang="it" dirty="0"/>
            <a:t>Rete OCR</a:t>
          </a:r>
        </a:p>
      </dgm:t>
    </dgm:pt>
    <dgm:pt modelId="{2B344FFA-B952-4470-BB79-994EACF91B19}" type="parTrans" cxnId="{FE866214-6E53-4F61-A3B3-3359C0859B89}">
      <dgm:prSet/>
      <dgm:spPr/>
      <dgm:t>
        <a:bodyPr/>
        <a:lstStyle/>
        <a:p>
          <a:endParaRPr lang="it-IT"/>
        </a:p>
      </dgm:t>
    </dgm:pt>
    <dgm:pt modelId="{B629EC96-B0EC-4783-9EA2-7ACAEF35DFEF}" type="sibTrans" cxnId="{FE866214-6E53-4F61-A3B3-3359C0859B89}">
      <dgm:prSet/>
      <dgm:spPr/>
      <dgm:t>
        <a:bodyPr/>
        <a:lstStyle/>
        <a:p>
          <a:endParaRPr lang="it-IT"/>
        </a:p>
      </dgm:t>
    </dgm:pt>
    <dgm:pt modelId="{642344CB-74C8-44A2-9463-BFA935A3A62B}">
      <dgm:prSet phldrT="[Text]"/>
      <dgm:spPr/>
      <dgm:t>
        <a:bodyPr rtlCol="0"/>
        <a:lstStyle/>
        <a:p>
          <a:pPr rtl="0"/>
          <a:r>
            <a:rPr lang="it" dirty="0"/>
            <a:t>Rete segmentatrice</a:t>
          </a:r>
        </a:p>
      </dgm:t>
    </dgm:pt>
    <dgm:pt modelId="{D88B29CC-9C89-46D1-9E57-A5161404AFCD}" type="parTrans" cxnId="{8FDA287C-F522-4798-84DD-FAE7202E2218}">
      <dgm:prSet/>
      <dgm:spPr/>
      <dgm:t>
        <a:bodyPr/>
        <a:lstStyle/>
        <a:p>
          <a:endParaRPr lang="it-IT"/>
        </a:p>
      </dgm:t>
    </dgm:pt>
    <dgm:pt modelId="{2BEF3B21-EA46-458C-9F13-3A6249480696}" type="sibTrans" cxnId="{8FDA287C-F522-4798-84DD-FAE7202E2218}">
      <dgm:prSet/>
      <dgm:spPr/>
      <dgm:t>
        <a:bodyPr/>
        <a:lstStyle/>
        <a:p>
          <a:endParaRPr lang="it-IT"/>
        </a:p>
      </dgm:t>
    </dgm:pt>
    <dgm:pt modelId="{4ECFD363-85F6-4806-9CE7-A1A1FCEFBEC8}">
      <dgm:prSet phldrT="[Text]"/>
      <dgm:spPr/>
      <dgm:t>
        <a:bodyPr rtlCol="0"/>
        <a:lstStyle/>
        <a:p>
          <a:pPr rtl="0"/>
          <a:r>
            <a:rPr lang="it" dirty="0"/>
            <a:t>22 reti binarie</a:t>
          </a:r>
        </a:p>
      </dgm:t>
    </dgm:pt>
    <dgm:pt modelId="{1EA1C62E-7087-486E-8BB4-15B04AB1553D}" type="parTrans" cxnId="{88737A90-08F9-41C4-84D7-F5D26E840A5F}">
      <dgm:prSet/>
      <dgm:spPr/>
      <dgm:t>
        <a:bodyPr/>
        <a:lstStyle/>
        <a:p>
          <a:endParaRPr lang="it-IT"/>
        </a:p>
      </dgm:t>
    </dgm:pt>
    <dgm:pt modelId="{963EB80F-78DD-485D-93DF-672EF4A6C93E}" type="sibTrans" cxnId="{88737A90-08F9-41C4-84D7-F5D26E840A5F}">
      <dgm:prSet/>
      <dgm:spPr/>
      <dgm:t>
        <a:bodyPr/>
        <a:lstStyle/>
        <a:p>
          <a:endParaRPr lang="it-IT"/>
        </a:p>
      </dgm:t>
    </dgm:pt>
    <dgm:pt modelId="{E6A445EE-D086-4B01-B491-D67950A5A065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</dgm:pt>
    <dgm:pt modelId="{6D3A9625-D3EB-4CA1-AB05-34452283708A}" type="pres">
      <dgm:prSet presAssocID="{4DF9FE7B-F642-4898-A360-D4E3814E1A3D}" presName="parentLin" presStyleCnt="0"/>
      <dgm:spPr/>
    </dgm:pt>
    <dgm:pt modelId="{7E290D25-335D-4339-A8E8-B036E46B5EB5}" type="pres">
      <dgm:prSet presAssocID="{4DF9FE7B-F642-4898-A360-D4E3814E1A3D}" presName="parentLeftMargin" presStyleLbl="node1" presStyleIdx="0" presStyleCnt="4"/>
      <dgm:spPr/>
    </dgm:pt>
    <dgm:pt modelId="{674922F1-7266-4681-AD4F-1C618A5FFF23}" type="pres">
      <dgm:prSet presAssocID="{4DF9FE7B-F642-4898-A360-D4E3814E1A3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6C29850-0672-4B77-B5DE-2E1563038631}" type="pres">
      <dgm:prSet presAssocID="{4DF9FE7B-F642-4898-A360-D4E3814E1A3D}" presName="negativeSpace" presStyleCnt="0"/>
      <dgm:spPr/>
    </dgm:pt>
    <dgm:pt modelId="{80259B02-529C-422B-91BE-D70198BA9F6C}" type="pres">
      <dgm:prSet presAssocID="{4DF9FE7B-F642-4898-A360-D4E3814E1A3D}" presName="childText" presStyleLbl="conFgAcc1" presStyleIdx="0" presStyleCnt="4">
        <dgm:presLayoutVars>
          <dgm:bulletEnabled val="1"/>
        </dgm:presLayoutVars>
      </dgm:prSet>
      <dgm:spPr/>
    </dgm:pt>
    <dgm:pt modelId="{E53EFB4E-D3DB-42E1-82AC-148F7D29254F}" type="pres">
      <dgm:prSet presAssocID="{43C18EFF-81FC-4D70-8C6B-E95FF3730413}" presName="spaceBetweenRectangles" presStyleCnt="0"/>
      <dgm:spPr/>
    </dgm:pt>
    <dgm:pt modelId="{07AC1C38-F728-4390-9C76-57A49ED97DBB}" type="pres">
      <dgm:prSet presAssocID="{3929B1E1-4BC4-4C73-ABE8-27CEF96A3652}" presName="parentLin" presStyleCnt="0"/>
      <dgm:spPr/>
    </dgm:pt>
    <dgm:pt modelId="{D0037F0D-DB9A-4BA4-97B4-D939B26E14DA}" type="pres">
      <dgm:prSet presAssocID="{3929B1E1-4BC4-4C73-ABE8-27CEF96A3652}" presName="parentLeftMargin" presStyleLbl="node1" presStyleIdx="0" presStyleCnt="4"/>
      <dgm:spPr/>
    </dgm:pt>
    <dgm:pt modelId="{21EEBBE2-729F-4D85-8CAE-C2B30FF126D2}" type="pres">
      <dgm:prSet presAssocID="{3929B1E1-4BC4-4C73-ABE8-27CEF96A365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ACB3FAF-C320-430D-84D4-71BA6D1761D1}" type="pres">
      <dgm:prSet presAssocID="{3929B1E1-4BC4-4C73-ABE8-27CEF96A3652}" presName="negativeSpace" presStyleCnt="0"/>
      <dgm:spPr/>
    </dgm:pt>
    <dgm:pt modelId="{5282638F-EFF2-4770-BB1A-21455422E45D}" type="pres">
      <dgm:prSet presAssocID="{3929B1E1-4BC4-4C73-ABE8-27CEF96A3652}" presName="childText" presStyleLbl="conFgAcc1" presStyleIdx="1" presStyleCnt="4">
        <dgm:presLayoutVars>
          <dgm:bulletEnabled val="1"/>
        </dgm:presLayoutVars>
      </dgm:prSet>
      <dgm:spPr/>
    </dgm:pt>
    <dgm:pt modelId="{8CE827AA-77D8-4146-A665-00110A17769E}" type="pres">
      <dgm:prSet presAssocID="{19BA0C22-38BB-4E9F-89D5-0FF5FF9F12CE}" presName="spaceBetweenRectangles" presStyleCnt="0"/>
      <dgm:spPr/>
    </dgm:pt>
    <dgm:pt modelId="{34C9EE47-81AF-461E-8292-AB107AA0D367}" type="pres">
      <dgm:prSet presAssocID="{60CDF8D0-D4FC-4467-A51E-79C5A58B0B2C}" presName="parentLin" presStyleCnt="0"/>
      <dgm:spPr/>
    </dgm:pt>
    <dgm:pt modelId="{864CB39B-29F9-473D-90E5-0686D86E278F}" type="pres">
      <dgm:prSet presAssocID="{60CDF8D0-D4FC-4467-A51E-79C5A58B0B2C}" presName="parentLeftMargin" presStyleLbl="node1" presStyleIdx="1" presStyleCnt="4"/>
      <dgm:spPr/>
    </dgm:pt>
    <dgm:pt modelId="{5B203A22-00AF-46E7-9415-C6DAFD7E01CC}" type="pres">
      <dgm:prSet presAssocID="{60CDF8D0-D4FC-4467-A51E-79C5A58B0B2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F9C1F84-81DE-4E5D-9537-C2D1A211B8B6}" type="pres">
      <dgm:prSet presAssocID="{60CDF8D0-D4FC-4467-A51E-79C5A58B0B2C}" presName="negativeSpace" presStyleCnt="0"/>
      <dgm:spPr/>
    </dgm:pt>
    <dgm:pt modelId="{964E6811-5072-4466-B721-689C35A65029}" type="pres">
      <dgm:prSet presAssocID="{60CDF8D0-D4FC-4467-A51E-79C5A58B0B2C}" presName="childText" presStyleLbl="conFgAcc1" presStyleIdx="2" presStyleCnt="4">
        <dgm:presLayoutVars>
          <dgm:bulletEnabled val="1"/>
        </dgm:presLayoutVars>
      </dgm:prSet>
      <dgm:spPr/>
    </dgm:pt>
    <dgm:pt modelId="{DCA04B6F-6528-484B-8DA8-5079E691A421}" type="pres">
      <dgm:prSet presAssocID="{3F7FD59D-A716-4310-A89A-AB6F740D9FFF}" presName="spaceBetweenRectangles" presStyleCnt="0"/>
      <dgm:spPr/>
    </dgm:pt>
    <dgm:pt modelId="{FF7246B5-2A49-4082-98BD-83EEA6857F58}" type="pres">
      <dgm:prSet presAssocID="{811C00EC-AF2A-41BC-B4D9-02AB7BF66167}" presName="parentLin" presStyleCnt="0"/>
      <dgm:spPr/>
    </dgm:pt>
    <dgm:pt modelId="{DCECB3F3-48FE-4150-B216-DF6D00C412A6}" type="pres">
      <dgm:prSet presAssocID="{811C00EC-AF2A-41BC-B4D9-02AB7BF66167}" presName="parentLeftMargin" presStyleLbl="node1" presStyleIdx="2" presStyleCnt="4"/>
      <dgm:spPr/>
    </dgm:pt>
    <dgm:pt modelId="{017C7AB9-C6C8-4BAC-ADBB-9FD707BE0F60}" type="pres">
      <dgm:prSet presAssocID="{811C00EC-AF2A-41BC-B4D9-02AB7BF6616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9D033E3-793A-4FA3-BF04-638B783B537A}" type="pres">
      <dgm:prSet presAssocID="{811C00EC-AF2A-41BC-B4D9-02AB7BF66167}" presName="negativeSpace" presStyleCnt="0"/>
      <dgm:spPr/>
    </dgm:pt>
    <dgm:pt modelId="{432FD8AD-628D-4FE4-9A5D-06069E9A39D1}" type="pres">
      <dgm:prSet presAssocID="{811C00EC-AF2A-41BC-B4D9-02AB7BF6616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FDA287C-F522-4798-84DD-FAE7202E2218}" srcId="{811C00EC-AF2A-41BC-B4D9-02AB7BF66167}" destId="{642344CB-74C8-44A2-9463-BFA935A3A62B}" srcOrd="0" destOrd="0" parTransId="{D88B29CC-9C89-46D1-9E57-A5161404AFCD}" sibTransId="{2BEF3B21-EA46-458C-9F13-3A6249480696}"/>
    <dgm:cxn modelId="{706ABD05-1530-4082-93F2-868BABBF7119}" type="presOf" srcId="{811C00EC-AF2A-41BC-B4D9-02AB7BF66167}" destId="{DCECB3F3-48FE-4150-B216-DF6D00C412A6}" srcOrd="0" destOrd="0" presId="urn:microsoft.com/office/officeart/2005/8/layout/list1"/>
    <dgm:cxn modelId="{3A76F5FD-AC51-43D5-A60D-6EA2DBBDF0F6}" type="presOf" srcId="{4DF9FE7B-F642-4898-A360-D4E3814E1A3D}" destId="{674922F1-7266-4681-AD4F-1C618A5FFF23}" srcOrd="1" destOrd="0" presId="urn:microsoft.com/office/officeart/2005/8/layout/list1"/>
    <dgm:cxn modelId="{3F41141F-3FE3-4E69-BA1B-B1022C76134F}" type="presOf" srcId="{0791135C-9DAB-47F6-BE9C-A3E56A2DDA50}" destId="{5282638F-EFF2-4770-BB1A-21455422E45D}" srcOrd="0" destOrd="1" presId="urn:microsoft.com/office/officeart/2005/8/layout/list1"/>
    <dgm:cxn modelId="{B3B26E9A-58E5-497B-BD59-F5567958C609}" srcId="{3929B1E1-4BC4-4C73-ABE8-27CEF96A3652}" destId="{0791135C-9DAB-47F6-BE9C-A3E56A2DDA50}" srcOrd="1" destOrd="0" parTransId="{D6057E63-9793-4991-97C1-30FC405E95A5}" sibTransId="{B670C2A7-83CB-4F4C-BC19-A3A7C066A822}"/>
    <dgm:cxn modelId="{133AB3BA-08EC-432D-814B-0243B8AEAE27}" type="presOf" srcId="{3F442EA2-39BA-4C9A-AD59-755D4917D532}" destId="{E6A445EE-D086-4B01-B491-D67950A5A065}" srcOrd="0" destOrd="0" presId="urn:microsoft.com/office/officeart/2005/8/layout/list1"/>
    <dgm:cxn modelId="{1E2AF7A7-4249-461B-83BB-16ACFF1DA743}" type="presOf" srcId="{7546B606-AE19-4DA1-836A-6DC3B1656F3B}" destId="{964E6811-5072-4466-B721-689C35A65029}" srcOrd="0" destOrd="1" presId="urn:microsoft.com/office/officeart/2005/8/layout/list1"/>
    <dgm:cxn modelId="{FE866214-6E53-4F61-A3B3-3359C0859B89}" srcId="{60CDF8D0-D4FC-4467-A51E-79C5A58B0B2C}" destId="{7546B606-AE19-4DA1-836A-6DC3B1656F3B}" srcOrd="1" destOrd="0" parTransId="{2B344FFA-B952-4470-BB79-994EACF91B19}" sibTransId="{B629EC96-B0EC-4783-9EA2-7ACAEF35DFEF}"/>
    <dgm:cxn modelId="{EF39DC10-C489-4F29-BCDA-31D69D3CEE27}" type="presOf" srcId="{60CDF8D0-D4FC-4467-A51E-79C5A58B0B2C}" destId="{5B203A22-00AF-46E7-9415-C6DAFD7E01CC}" srcOrd="1" destOrd="0" presId="urn:microsoft.com/office/officeart/2005/8/layout/list1"/>
    <dgm:cxn modelId="{3E379D5E-3519-4604-8C91-9AEBC1B5DA6A}" type="presOf" srcId="{60CDF8D0-D4FC-4467-A51E-79C5A58B0B2C}" destId="{864CB39B-29F9-473D-90E5-0686D86E278F}" srcOrd="0" destOrd="0" presId="urn:microsoft.com/office/officeart/2005/8/layout/list1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E12E128A-D14B-4DAD-B3C2-4C2D815371A8}" type="presOf" srcId="{3929B1E1-4BC4-4C73-ABE8-27CEF96A3652}" destId="{D0037F0D-DB9A-4BA4-97B4-D939B26E14DA}" srcOrd="0" destOrd="0" presId="urn:microsoft.com/office/officeart/2005/8/layout/list1"/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50B238DE-3A9C-48F6-8EA6-E05A25BDB667}" type="presOf" srcId="{811C00EC-AF2A-41BC-B4D9-02AB7BF66167}" destId="{017C7AB9-C6C8-4BAC-ADBB-9FD707BE0F60}" srcOrd="1" destOrd="0" presId="urn:microsoft.com/office/officeart/2005/8/layout/list1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88737A90-08F9-41C4-84D7-F5D26E840A5F}" srcId="{811C00EC-AF2A-41BC-B4D9-02AB7BF66167}" destId="{4ECFD363-85F6-4806-9CE7-A1A1FCEFBEC8}" srcOrd="1" destOrd="0" parTransId="{1EA1C62E-7087-486E-8BB4-15B04AB1553D}" sibTransId="{963EB80F-78DD-485D-93DF-672EF4A6C93E}"/>
    <dgm:cxn modelId="{F7E95423-786D-404D-8158-68B1C89303BF}" type="presOf" srcId="{4DF9FE7B-F642-4898-A360-D4E3814E1A3D}" destId="{7E290D25-335D-4339-A8E8-B036E46B5EB5}" srcOrd="0" destOrd="0" presId="urn:microsoft.com/office/officeart/2005/8/layout/list1"/>
    <dgm:cxn modelId="{E5CEC4D5-8628-455D-AB22-455033237B52}" type="presOf" srcId="{4ECFD363-85F6-4806-9CE7-A1A1FCEFBEC8}" destId="{432FD8AD-628D-4FE4-9A5D-06069E9A39D1}" srcOrd="0" destOrd="1" presId="urn:microsoft.com/office/officeart/2005/8/layout/list1"/>
    <dgm:cxn modelId="{D777451D-9818-431F-B600-33C7C8A40A98}" type="presOf" srcId="{3929B1E1-4BC4-4C73-ABE8-27CEF96A3652}" destId="{21EEBBE2-729F-4D85-8CAE-C2B30FF126D2}" srcOrd="1" destOrd="0" presId="urn:microsoft.com/office/officeart/2005/8/layout/list1"/>
    <dgm:cxn modelId="{9F679DC2-6B0E-43AA-A414-29A0BEBDE7EB}" type="presOf" srcId="{50629C12-7464-4473-ADEF-1A284F8A9957}" destId="{964E6811-5072-4466-B721-689C35A65029}" srcOrd="0" destOrd="0" presId="urn:microsoft.com/office/officeart/2005/8/layout/list1"/>
    <dgm:cxn modelId="{841BB473-ABE9-4F34-ADA3-6CC21D9F755C}" type="presOf" srcId="{642344CB-74C8-44A2-9463-BFA935A3A62B}" destId="{432FD8AD-628D-4FE4-9A5D-06069E9A39D1}" srcOrd="0" destOrd="0" presId="urn:microsoft.com/office/officeart/2005/8/layout/list1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91E8EE10-A24D-4E72-918C-DFE8B8A56CE9}" type="presOf" srcId="{EFF2750D-B4B3-474C-8B62-8B638DC31F7E}" destId="{80259B02-529C-422B-91BE-D70198BA9F6C}" srcOrd="0" destOrd="0" presId="urn:microsoft.com/office/officeart/2005/8/layout/list1"/>
    <dgm:cxn modelId="{E4084DFF-29F3-410F-A8D3-8196CAAA5DB9}" srcId="{3F442EA2-39BA-4C9A-AD59-755D4917D532}" destId="{811C00EC-AF2A-41BC-B4D9-02AB7BF66167}" srcOrd="3" destOrd="0" parTransId="{1BFE45BE-61AB-4FD4-83D0-99B56BDD0245}" sibTransId="{246B1081-1195-470B-AC85-81C4BB95A57C}"/>
    <dgm:cxn modelId="{FC3C0DB7-9FD1-4688-8024-16D6F63718C0}" type="presOf" srcId="{99E0600D-9954-43F4-8926-13B8777FAAA1}" destId="{5282638F-EFF2-4770-BB1A-21455422E45D}" srcOrd="0" destOrd="0" presId="urn:microsoft.com/office/officeart/2005/8/layout/list1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7C96F733-1FEB-4464-AFE2-A6FFE050E7F5}" type="presParOf" srcId="{E6A445EE-D086-4B01-B491-D67950A5A065}" destId="{6D3A9625-D3EB-4CA1-AB05-34452283708A}" srcOrd="0" destOrd="0" presId="urn:microsoft.com/office/officeart/2005/8/layout/list1"/>
    <dgm:cxn modelId="{52625C28-CB81-4E22-A0FD-8E29373E6B1B}" type="presParOf" srcId="{6D3A9625-D3EB-4CA1-AB05-34452283708A}" destId="{7E290D25-335D-4339-A8E8-B036E46B5EB5}" srcOrd="0" destOrd="0" presId="urn:microsoft.com/office/officeart/2005/8/layout/list1"/>
    <dgm:cxn modelId="{B0C612E2-3EE1-400E-AE2C-6D7A4CC4C27B}" type="presParOf" srcId="{6D3A9625-D3EB-4CA1-AB05-34452283708A}" destId="{674922F1-7266-4681-AD4F-1C618A5FFF23}" srcOrd="1" destOrd="0" presId="urn:microsoft.com/office/officeart/2005/8/layout/list1"/>
    <dgm:cxn modelId="{4744E578-4CB5-48E8-A0C6-86520C5FA672}" type="presParOf" srcId="{E6A445EE-D086-4B01-B491-D67950A5A065}" destId="{96C29850-0672-4B77-B5DE-2E1563038631}" srcOrd="1" destOrd="0" presId="urn:microsoft.com/office/officeart/2005/8/layout/list1"/>
    <dgm:cxn modelId="{9B31D144-B860-4AE0-AA2A-C3C20A8603D5}" type="presParOf" srcId="{E6A445EE-D086-4B01-B491-D67950A5A065}" destId="{80259B02-529C-422B-91BE-D70198BA9F6C}" srcOrd="2" destOrd="0" presId="urn:microsoft.com/office/officeart/2005/8/layout/list1"/>
    <dgm:cxn modelId="{7C89F48A-EAC4-44E9-B2C3-D6045323FD07}" type="presParOf" srcId="{E6A445EE-D086-4B01-B491-D67950A5A065}" destId="{E53EFB4E-D3DB-42E1-82AC-148F7D29254F}" srcOrd="3" destOrd="0" presId="urn:microsoft.com/office/officeart/2005/8/layout/list1"/>
    <dgm:cxn modelId="{BD05F436-0254-432E-8B09-A17511FE268A}" type="presParOf" srcId="{E6A445EE-D086-4B01-B491-D67950A5A065}" destId="{07AC1C38-F728-4390-9C76-57A49ED97DBB}" srcOrd="4" destOrd="0" presId="urn:microsoft.com/office/officeart/2005/8/layout/list1"/>
    <dgm:cxn modelId="{C0A0D860-DA07-4CBB-91A5-F43E0D04FCF4}" type="presParOf" srcId="{07AC1C38-F728-4390-9C76-57A49ED97DBB}" destId="{D0037F0D-DB9A-4BA4-97B4-D939B26E14DA}" srcOrd="0" destOrd="0" presId="urn:microsoft.com/office/officeart/2005/8/layout/list1"/>
    <dgm:cxn modelId="{7E09DDEB-EE25-4606-A71C-7D9B4BBA2CC8}" type="presParOf" srcId="{07AC1C38-F728-4390-9C76-57A49ED97DBB}" destId="{21EEBBE2-729F-4D85-8CAE-C2B30FF126D2}" srcOrd="1" destOrd="0" presId="urn:microsoft.com/office/officeart/2005/8/layout/list1"/>
    <dgm:cxn modelId="{16B4A5AA-CD57-4E81-BD9D-EA0185BCFB1E}" type="presParOf" srcId="{E6A445EE-D086-4B01-B491-D67950A5A065}" destId="{AACB3FAF-C320-430D-84D4-71BA6D1761D1}" srcOrd="5" destOrd="0" presId="urn:microsoft.com/office/officeart/2005/8/layout/list1"/>
    <dgm:cxn modelId="{87A76DD9-C373-44C0-9414-15DC155EA76E}" type="presParOf" srcId="{E6A445EE-D086-4B01-B491-D67950A5A065}" destId="{5282638F-EFF2-4770-BB1A-21455422E45D}" srcOrd="6" destOrd="0" presId="urn:microsoft.com/office/officeart/2005/8/layout/list1"/>
    <dgm:cxn modelId="{0755B841-50A5-42EE-A8F3-8B0D460B67BC}" type="presParOf" srcId="{E6A445EE-D086-4B01-B491-D67950A5A065}" destId="{8CE827AA-77D8-4146-A665-00110A17769E}" srcOrd="7" destOrd="0" presId="urn:microsoft.com/office/officeart/2005/8/layout/list1"/>
    <dgm:cxn modelId="{07113AD3-C775-48C9-830E-576F0EE07749}" type="presParOf" srcId="{E6A445EE-D086-4B01-B491-D67950A5A065}" destId="{34C9EE47-81AF-461E-8292-AB107AA0D367}" srcOrd="8" destOrd="0" presId="urn:microsoft.com/office/officeart/2005/8/layout/list1"/>
    <dgm:cxn modelId="{4B7DC143-6BA8-45DE-B0C7-421B9E9D50BD}" type="presParOf" srcId="{34C9EE47-81AF-461E-8292-AB107AA0D367}" destId="{864CB39B-29F9-473D-90E5-0686D86E278F}" srcOrd="0" destOrd="0" presId="urn:microsoft.com/office/officeart/2005/8/layout/list1"/>
    <dgm:cxn modelId="{5D8F5A1E-4827-449A-B310-63F6F8A02B3B}" type="presParOf" srcId="{34C9EE47-81AF-461E-8292-AB107AA0D367}" destId="{5B203A22-00AF-46E7-9415-C6DAFD7E01CC}" srcOrd="1" destOrd="0" presId="urn:microsoft.com/office/officeart/2005/8/layout/list1"/>
    <dgm:cxn modelId="{1F844143-3020-41F3-A2B1-36CB25F670B9}" type="presParOf" srcId="{E6A445EE-D086-4B01-B491-D67950A5A065}" destId="{DF9C1F84-81DE-4E5D-9537-C2D1A211B8B6}" srcOrd="9" destOrd="0" presId="urn:microsoft.com/office/officeart/2005/8/layout/list1"/>
    <dgm:cxn modelId="{361E8493-E05B-46F9-A5FF-F03C8BA97CD5}" type="presParOf" srcId="{E6A445EE-D086-4B01-B491-D67950A5A065}" destId="{964E6811-5072-4466-B721-689C35A65029}" srcOrd="10" destOrd="0" presId="urn:microsoft.com/office/officeart/2005/8/layout/list1"/>
    <dgm:cxn modelId="{C3F1E51F-0BDF-41A8-ADA7-051AEE44BDD4}" type="presParOf" srcId="{E6A445EE-D086-4B01-B491-D67950A5A065}" destId="{DCA04B6F-6528-484B-8DA8-5079E691A421}" srcOrd="11" destOrd="0" presId="urn:microsoft.com/office/officeart/2005/8/layout/list1"/>
    <dgm:cxn modelId="{0D34D14E-0264-4541-BFD6-AC43A3943133}" type="presParOf" srcId="{E6A445EE-D086-4B01-B491-D67950A5A065}" destId="{FF7246B5-2A49-4082-98BD-83EEA6857F58}" srcOrd="12" destOrd="0" presId="urn:microsoft.com/office/officeart/2005/8/layout/list1"/>
    <dgm:cxn modelId="{809A327D-178F-44BE-A639-0EC7E71EC723}" type="presParOf" srcId="{FF7246B5-2A49-4082-98BD-83EEA6857F58}" destId="{DCECB3F3-48FE-4150-B216-DF6D00C412A6}" srcOrd="0" destOrd="0" presId="urn:microsoft.com/office/officeart/2005/8/layout/list1"/>
    <dgm:cxn modelId="{99224BD7-D7DD-4DA1-86D6-66FEBF56B455}" type="presParOf" srcId="{FF7246B5-2A49-4082-98BD-83EEA6857F58}" destId="{017C7AB9-C6C8-4BAC-ADBB-9FD707BE0F60}" srcOrd="1" destOrd="0" presId="urn:microsoft.com/office/officeart/2005/8/layout/list1"/>
    <dgm:cxn modelId="{E568908E-48EF-47D3-A915-33A1C10F25D9}" type="presParOf" srcId="{E6A445EE-D086-4B01-B491-D67950A5A065}" destId="{89D033E3-793A-4FA3-BF04-638B783B537A}" srcOrd="13" destOrd="0" presId="urn:microsoft.com/office/officeart/2005/8/layout/list1"/>
    <dgm:cxn modelId="{B00CE83D-44D4-45C9-8830-5FD63FDC2BC0}" type="presParOf" srcId="{E6A445EE-D086-4B01-B491-D67950A5A065}" destId="{432FD8AD-628D-4FE4-9A5D-06069E9A39D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 rtlCol="0"/>
        <a:lstStyle/>
        <a:p>
          <a:pPr rtl="0"/>
          <a:endParaRPr lang="en-US"/>
        </a:p>
      </dgm:t>
    </dgm:pt>
    <dgm:pt modelId="{4DF9FE7B-F642-4898-A360-D4E3814E1A3D}">
      <dgm:prSet phldrT="[Text]"/>
      <dgm:spPr/>
      <dgm:t>
        <a:bodyPr rtlCol="0"/>
        <a:lstStyle/>
        <a:p>
          <a:pPr rtl="0"/>
          <a:r>
            <a:rPr lang="it" dirty="0"/>
            <a:t>Pipeline 1</a:t>
          </a:r>
          <a:endParaRPr lang="en-US" dirty="0"/>
        </a:p>
      </dgm:t>
    </dgm:pt>
    <dgm:pt modelId="{1C10F06D-860A-4604-A7AD-02E614FE3976}" type="parTrans" cxnId="{EBD8BE8D-6018-43E2-B081-034BB5656EB6}">
      <dgm:prSet/>
      <dgm:spPr/>
      <dgm:t>
        <a:bodyPr rtlCol="0"/>
        <a:lstStyle/>
        <a:p>
          <a:pPr rtl="0"/>
          <a:endParaRPr lang="en-US"/>
        </a:p>
      </dgm:t>
    </dgm:pt>
    <dgm:pt modelId="{43C18EFF-81FC-4D70-8C6B-E95FF3730413}" type="sibTrans" cxnId="{EBD8BE8D-6018-43E2-B081-034BB5656EB6}">
      <dgm:prSet/>
      <dgm:spPr/>
      <dgm:t>
        <a:bodyPr rtlCol="0"/>
        <a:lstStyle/>
        <a:p>
          <a:pPr rtl="0"/>
          <a:endParaRPr lang="en-US"/>
        </a:p>
      </dgm:t>
    </dgm:pt>
    <dgm:pt modelId="{EFF2750D-B4B3-474C-8B62-8B638DC31F7E}">
      <dgm:prSet phldrT="[Text]"/>
      <dgm:spPr/>
      <dgm:t>
        <a:bodyPr rtlCol="0"/>
        <a:lstStyle/>
        <a:p>
          <a:pPr rtl="0"/>
          <a:r>
            <a:rPr lang="it-IT" dirty="0"/>
            <a:t>«s_</a:t>
          </a:r>
          <a:r>
            <a:rPr lang="it" dirty="0"/>
            <a:t>mediana» 93%</a:t>
          </a:r>
        </a:p>
      </dgm:t>
    </dgm:pt>
    <dgm:pt modelId="{AEBC78E6-CDDC-4C8F-A157-3C51E907FACD}" type="parTrans" cxnId="{A058DDA2-48CA-4E5B-B389-F71A59C262B0}">
      <dgm:prSet/>
      <dgm:spPr/>
      <dgm:t>
        <a:bodyPr rtlCol="0"/>
        <a:lstStyle/>
        <a:p>
          <a:pPr rtl="0"/>
          <a:endParaRPr lang="en-US"/>
        </a:p>
      </dgm:t>
    </dgm:pt>
    <dgm:pt modelId="{75C067D7-FCD2-4969-8F27-4BBDA88E75ED}" type="sibTrans" cxnId="{A058DDA2-48CA-4E5B-B389-F71A59C262B0}">
      <dgm:prSet/>
      <dgm:spPr/>
      <dgm:t>
        <a:bodyPr rtlCol="0"/>
        <a:lstStyle/>
        <a:p>
          <a:pPr rtl="0"/>
          <a:endParaRPr lang="en-US"/>
        </a:p>
      </dgm:t>
    </dgm:pt>
    <dgm:pt modelId="{3929B1E1-4BC4-4C73-ABE8-27CEF96A3652}">
      <dgm:prSet phldrT="[Text]"/>
      <dgm:spPr/>
      <dgm:t>
        <a:bodyPr rtlCol="0"/>
        <a:lstStyle/>
        <a:p>
          <a:pPr rtl="0"/>
          <a:r>
            <a:rPr lang="it" dirty="0"/>
            <a:t>Pipeline 2</a:t>
          </a:r>
        </a:p>
      </dgm:t>
    </dgm:pt>
    <dgm:pt modelId="{F356CC76-9117-4B79-A270-BBBAFD3E9C79}" type="parTrans" cxnId="{1339090C-9A95-4C05-841C-FA3AF987601B}">
      <dgm:prSet/>
      <dgm:spPr/>
      <dgm:t>
        <a:bodyPr rtlCol="0"/>
        <a:lstStyle/>
        <a:p>
          <a:pPr rtl="0"/>
          <a:endParaRPr lang="en-US"/>
        </a:p>
      </dgm:t>
    </dgm:pt>
    <dgm:pt modelId="{19BA0C22-38BB-4E9F-89D5-0FF5FF9F12CE}" type="sibTrans" cxnId="{1339090C-9A95-4C05-841C-FA3AF987601B}">
      <dgm:prSet/>
      <dgm:spPr/>
      <dgm:t>
        <a:bodyPr rtlCol="0"/>
        <a:lstStyle/>
        <a:p>
          <a:pPr rtl="0"/>
          <a:endParaRPr lang="en-US"/>
        </a:p>
      </dgm:t>
    </dgm:pt>
    <dgm:pt modelId="{99E0600D-9954-43F4-8926-13B8777FAAA1}">
      <dgm:prSet phldrT="[Text]"/>
      <dgm:spPr/>
      <dgm:t>
        <a:bodyPr rtlCol="0"/>
        <a:lstStyle/>
        <a:p>
          <a:pPr rtl="0"/>
          <a:r>
            <a:rPr lang="it-IT" dirty="0"/>
            <a:t>B</a:t>
          </a:r>
          <a:r>
            <a:rPr lang="it" dirty="0"/>
            <a:t>ad cut 100%</a:t>
          </a:r>
        </a:p>
      </dgm:t>
    </dgm:pt>
    <dgm:pt modelId="{BE23F476-2C5C-42ED-BF2B-CD5FC7ADDDF6}" type="parTrans" cxnId="{09FCCB9D-A30A-4326-970E-26252D39327F}">
      <dgm:prSet/>
      <dgm:spPr/>
      <dgm:t>
        <a:bodyPr rtlCol="0"/>
        <a:lstStyle/>
        <a:p>
          <a:pPr rtl="0"/>
          <a:endParaRPr lang="en-US"/>
        </a:p>
      </dgm:t>
    </dgm:pt>
    <dgm:pt modelId="{C44937DC-4907-4769-AA8B-1B3E7391D7B0}" type="sibTrans" cxnId="{09FCCB9D-A30A-4326-970E-26252D39327F}">
      <dgm:prSet/>
      <dgm:spPr/>
      <dgm:t>
        <a:bodyPr rtlCol="0"/>
        <a:lstStyle/>
        <a:p>
          <a:pPr rtl="0"/>
          <a:endParaRPr lang="en-US"/>
        </a:p>
      </dgm:t>
    </dgm:pt>
    <dgm:pt modelId="{60CDF8D0-D4FC-4467-A51E-79C5A58B0B2C}">
      <dgm:prSet phldrT="[Text]"/>
      <dgm:spPr/>
      <dgm:t>
        <a:bodyPr rtlCol="0"/>
        <a:lstStyle/>
        <a:p>
          <a:pPr rtl="0"/>
          <a:r>
            <a:rPr lang="it" dirty="0"/>
            <a:t>Pipeline 3</a:t>
          </a:r>
        </a:p>
      </dgm:t>
    </dgm:pt>
    <dgm:pt modelId="{E12A269F-AB82-486A-9077-80F2BBBE48C2}" type="parTrans" cxnId="{2BA65DEC-E719-4ED3-8135-48349D42DD04}">
      <dgm:prSet/>
      <dgm:spPr/>
      <dgm:t>
        <a:bodyPr rtlCol="0"/>
        <a:lstStyle/>
        <a:p>
          <a:pPr rtl="0"/>
          <a:endParaRPr lang="en-US"/>
        </a:p>
      </dgm:t>
    </dgm:pt>
    <dgm:pt modelId="{3F7FD59D-A716-4310-A89A-AB6F740D9FFF}" type="sibTrans" cxnId="{2BA65DEC-E719-4ED3-8135-48349D42DD04}">
      <dgm:prSet/>
      <dgm:spPr/>
      <dgm:t>
        <a:bodyPr rtlCol="0"/>
        <a:lstStyle/>
        <a:p>
          <a:pPr rtl="0"/>
          <a:endParaRPr lang="en-US"/>
        </a:p>
      </dgm:t>
    </dgm:pt>
    <dgm:pt modelId="{50629C12-7464-4473-ADEF-1A284F8A9957}">
      <dgm:prSet phldrT="[Text]"/>
      <dgm:spPr/>
      <dgm:t>
        <a:bodyPr rtlCol="0"/>
        <a:lstStyle/>
        <a:p>
          <a:pPr rtl="0"/>
          <a:r>
            <a:rPr lang="it" dirty="0"/>
            <a:t>Good cut 93% + «b» 50%</a:t>
          </a:r>
        </a:p>
      </dgm:t>
    </dgm:pt>
    <dgm:pt modelId="{9D1CB46C-0CFA-4B27-9224-267431FBD094}" type="parTrans" cxnId="{1D32FCC9-657C-4348-9C0D-52115D559FEB}">
      <dgm:prSet/>
      <dgm:spPr/>
      <dgm:t>
        <a:bodyPr rtlCol="0"/>
        <a:lstStyle/>
        <a:p>
          <a:pPr rtl="0"/>
          <a:endParaRPr lang="en-US"/>
        </a:p>
      </dgm:t>
    </dgm:pt>
    <dgm:pt modelId="{4576BCC5-0598-4332-A2E7-87AC3ADD4EB8}" type="sibTrans" cxnId="{1D32FCC9-657C-4348-9C0D-52115D559FEB}">
      <dgm:prSet/>
      <dgm:spPr/>
      <dgm:t>
        <a:bodyPr rtlCol="0"/>
        <a:lstStyle/>
        <a:p>
          <a:pPr rtl="0"/>
          <a:endParaRPr lang="en-US"/>
        </a:p>
      </dgm:t>
    </dgm:pt>
    <dgm:pt modelId="{811C00EC-AF2A-41BC-B4D9-02AB7BF66167}">
      <dgm:prSet phldrT="[Text]"/>
      <dgm:spPr/>
      <dgm:t>
        <a:bodyPr rtlCol="0"/>
        <a:lstStyle/>
        <a:p>
          <a:pPr rtl="0"/>
          <a:r>
            <a:rPr lang="it" dirty="0"/>
            <a:t>Pipeline 4</a:t>
          </a:r>
        </a:p>
      </dgm:t>
    </dgm:pt>
    <dgm:pt modelId="{1BFE45BE-61AB-4FD4-83D0-99B56BDD0245}" type="parTrans" cxnId="{E4084DFF-29F3-410F-A8D3-8196CAAA5DB9}">
      <dgm:prSet/>
      <dgm:spPr/>
      <dgm:t>
        <a:bodyPr/>
        <a:lstStyle/>
        <a:p>
          <a:endParaRPr lang="it-IT"/>
        </a:p>
      </dgm:t>
    </dgm:pt>
    <dgm:pt modelId="{246B1081-1195-470B-AC85-81C4BB95A57C}" type="sibTrans" cxnId="{E4084DFF-29F3-410F-A8D3-8196CAAA5DB9}">
      <dgm:prSet/>
      <dgm:spPr/>
      <dgm:t>
        <a:bodyPr/>
        <a:lstStyle/>
        <a:p>
          <a:endParaRPr lang="it-IT"/>
        </a:p>
      </dgm:t>
    </dgm:pt>
    <dgm:pt modelId="{642344CB-74C8-44A2-9463-BFA935A3A62B}">
      <dgm:prSet phldrT="[Text]"/>
      <dgm:spPr/>
      <dgm:t>
        <a:bodyPr rtlCol="0"/>
        <a:lstStyle/>
        <a:p>
          <a:pPr rtl="0"/>
          <a:r>
            <a:rPr lang="it-IT" dirty="0"/>
            <a:t>B</a:t>
          </a:r>
          <a:r>
            <a:rPr lang="it" dirty="0"/>
            <a:t>ad cut 100%</a:t>
          </a:r>
        </a:p>
      </dgm:t>
    </dgm:pt>
    <dgm:pt modelId="{D88B29CC-9C89-46D1-9E57-A5161404AFCD}" type="parTrans" cxnId="{8FDA287C-F522-4798-84DD-FAE7202E2218}">
      <dgm:prSet/>
      <dgm:spPr/>
      <dgm:t>
        <a:bodyPr/>
        <a:lstStyle/>
        <a:p>
          <a:endParaRPr lang="it-IT"/>
        </a:p>
      </dgm:t>
    </dgm:pt>
    <dgm:pt modelId="{2BEF3B21-EA46-458C-9F13-3A6249480696}" type="sibTrans" cxnId="{8FDA287C-F522-4798-84DD-FAE7202E2218}">
      <dgm:prSet/>
      <dgm:spPr/>
      <dgm:t>
        <a:bodyPr/>
        <a:lstStyle/>
        <a:p>
          <a:endParaRPr lang="it-IT"/>
        </a:p>
      </dgm:t>
    </dgm:pt>
    <dgm:pt modelId="{E6A445EE-D086-4B01-B491-D67950A5A065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</dgm:pt>
    <dgm:pt modelId="{6D3A9625-D3EB-4CA1-AB05-34452283708A}" type="pres">
      <dgm:prSet presAssocID="{4DF9FE7B-F642-4898-A360-D4E3814E1A3D}" presName="parentLin" presStyleCnt="0"/>
      <dgm:spPr/>
    </dgm:pt>
    <dgm:pt modelId="{7E290D25-335D-4339-A8E8-B036E46B5EB5}" type="pres">
      <dgm:prSet presAssocID="{4DF9FE7B-F642-4898-A360-D4E3814E1A3D}" presName="parentLeftMargin" presStyleLbl="node1" presStyleIdx="0" presStyleCnt="4"/>
      <dgm:spPr/>
    </dgm:pt>
    <dgm:pt modelId="{674922F1-7266-4681-AD4F-1C618A5FFF23}" type="pres">
      <dgm:prSet presAssocID="{4DF9FE7B-F642-4898-A360-D4E3814E1A3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6C29850-0672-4B77-B5DE-2E1563038631}" type="pres">
      <dgm:prSet presAssocID="{4DF9FE7B-F642-4898-A360-D4E3814E1A3D}" presName="negativeSpace" presStyleCnt="0"/>
      <dgm:spPr/>
    </dgm:pt>
    <dgm:pt modelId="{80259B02-529C-422B-91BE-D70198BA9F6C}" type="pres">
      <dgm:prSet presAssocID="{4DF9FE7B-F642-4898-A360-D4E3814E1A3D}" presName="childText" presStyleLbl="conFgAcc1" presStyleIdx="0" presStyleCnt="4">
        <dgm:presLayoutVars>
          <dgm:bulletEnabled val="1"/>
        </dgm:presLayoutVars>
      </dgm:prSet>
      <dgm:spPr/>
    </dgm:pt>
    <dgm:pt modelId="{E53EFB4E-D3DB-42E1-82AC-148F7D29254F}" type="pres">
      <dgm:prSet presAssocID="{43C18EFF-81FC-4D70-8C6B-E95FF3730413}" presName="spaceBetweenRectangles" presStyleCnt="0"/>
      <dgm:spPr/>
    </dgm:pt>
    <dgm:pt modelId="{07AC1C38-F728-4390-9C76-57A49ED97DBB}" type="pres">
      <dgm:prSet presAssocID="{3929B1E1-4BC4-4C73-ABE8-27CEF96A3652}" presName="parentLin" presStyleCnt="0"/>
      <dgm:spPr/>
    </dgm:pt>
    <dgm:pt modelId="{D0037F0D-DB9A-4BA4-97B4-D939B26E14DA}" type="pres">
      <dgm:prSet presAssocID="{3929B1E1-4BC4-4C73-ABE8-27CEF96A3652}" presName="parentLeftMargin" presStyleLbl="node1" presStyleIdx="0" presStyleCnt="4"/>
      <dgm:spPr/>
    </dgm:pt>
    <dgm:pt modelId="{21EEBBE2-729F-4D85-8CAE-C2B30FF126D2}" type="pres">
      <dgm:prSet presAssocID="{3929B1E1-4BC4-4C73-ABE8-27CEF96A365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ACB3FAF-C320-430D-84D4-71BA6D1761D1}" type="pres">
      <dgm:prSet presAssocID="{3929B1E1-4BC4-4C73-ABE8-27CEF96A3652}" presName="negativeSpace" presStyleCnt="0"/>
      <dgm:spPr/>
    </dgm:pt>
    <dgm:pt modelId="{5282638F-EFF2-4770-BB1A-21455422E45D}" type="pres">
      <dgm:prSet presAssocID="{3929B1E1-4BC4-4C73-ABE8-27CEF96A3652}" presName="childText" presStyleLbl="conFgAcc1" presStyleIdx="1" presStyleCnt="4">
        <dgm:presLayoutVars>
          <dgm:bulletEnabled val="1"/>
        </dgm:presLayoutVars>
      </dgm:prSet>
      <dgm:spPr/>
    </dgm:pt>
    <dgm:pt modelId="{8CE827AA-77D8-4146-A665-00110A17769E}" type="pres">
      <dgm:prSet presAssocID="{19BA0C22-38BB-4E9F-89D5-0FF5FF9F12CE}" presName="spaceBetweenRectangles" presStyleCnt="0"/>
      <dgm:spPr/>
    </dgm:pt>
    <dgm:pt modelId="{34C9EE47-81AF-461E-8292-AB107AA0D367}" type="pres">
      <dgm:prSet presAssocID="{60CDF8D0-D4FC-4467-A51E-79C5A58B0B2C}" presName="parentLin" presStyleCnt="0"/>
      <dgm:spPr/>
    </dgm:pt>
    <dgm:pt modelId="{864CB39B-29F9-473D-90E5-0686D86E278F}" type="pres">
      <dgm:prSet presAssocID="{60CDF8D0-D4FC-4467-A51E-79C5A58B0B2C}" presName="parentLeftMargin" presStyleLbl="node1" presStyleIdx="1" presStyleCnt="4"/>
      <dgm:spPr/>
    </dgm:pt>
    <dgm:pt modelId="{5B203A22-00AF-46E7-9415-C6DAFD7E01CC}" type="pres">
      <dgm:prSet presAssocID="{60CDF8D0-D4FC-4467-A51E-79C5A58B0B2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F9C1F84-81DE-4E5D-9537-C2D1A211B8B6}" type="pres">
      <dgm:prSet presAssocID="{60CDF8D0-D4FC-4467-A51E-79C5A58B0B2C}" presName="negativeSpace" presStyleCnt="0"/>
      <dgm:spPr/>
    </dgm:pt>
    <dgm:pt modelId="{964E6811-5072-4466-B721-689C35A65029}" type="pres">
      <dgm:prSet presAssocID="{60CDF8D0-D4FC-4467-A51E-79C5A58B0B2C}" presName="childText" presStyleLbl="conFgAcc1" presStyleIdx="2" presStyleCnt="4">
        <dgm:presLayoutVars>
          <dgm:bulletEnabled val="1"/>
        </dgm:presLayoutVars>
      </dgm:prSet>
      <dgm:spPr/>
    </dgm:pt>
    <dgm:pt modelId="{DCA04B6F-6528-484B-8DA8-5079E691A421}" type="pres">
      <dgm:prSet presAssocID="{3F7FD59D-A716-4310-A89A-AB6F740D9FFF}" presName="spaceBetweenRectangles" presStyleCnt="0"/>
      <dgm:spPr/>
    </dgm:pt>
    <dgm:pt modelId="{FF7246B5-2A49-4082-98BD-83EEA6857F58}" type="pres">
      <dgm:prSet presAssocID="{811C00EC-AF2A-41BC-B4D9-02AB7BF66167}" presName="parentLin" presStyleCnt="0"/>
      <dgm:spPr/>
    </dgm:pt>
    <dgm:pt modelId="{DCECB3F3-48FE-4150-B216-DF6D00C412A6}" type="pres">
      <dgm:prSet presAssocID="{811C00EC-AF2A-41BC-B4D9-02AB7BF66167}" presName="parentLeftMargin" presStyleLbl="node1" presStyleIdx="2" presStyleCnt="4"/>
      <dgm:spPr/>
    </dgm:pt>
    <dgm:pt modelId="{017C7AB9-C6C8-4BAC-ADBB-9FD707BE0F60}" type="pres">
      <dgm:prSet presAssocID="{811C00EC-AF2A-41BC-B4D9-02AB7BF6616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9D033E3-793A-4FA3-BF04-638B783B537A}" type="pres">
      <dgm:prSet presAssocID="{811C00EC-AF2A-41BC-B4D9-02AB7BF66167}" presName="negativeSpace" presStyleCnt="0"/>
      <dgm:spPr/>
    </dgm:pt>
    <dgm:pt modelId="{432FD8AD-628D-4FE4-9A5D-06069E9A39D1}" type="pres">
      <dgm:prSet presAssocID="{811C00EC-AF2A-41BC-B4D9-02AB7BF6616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FDA287C-F522-4798-84DD-FAE7202E2218}" srcId="{811C00EC-AF2A-41BC-B4D9-02AB7BF66167}" destId="{642344CB-74C8-44A2-9463-BFA935A3A62B}" srcOrd="0" destOrd="0" parTransId="{D88B29CC-9C89-46D1-9E57-A5161404AFCD}" sibTransId="{2BEF3B21-EA46-458C-9F13-3A6249480696}"/>
    <dgm:cxn modelId="{133AB3BA-08EC-432D-814B-0243B8AEAE27}" type="presOf" srcId="{3F442EA2-39BA-4C9A-AD59-755D4917D532}" destId="{E6A445EE-D086-4B01-B491-D67950A5A065}" srcOrd="0" destOrd="0" presId="urn:microsoft.com/office/officeart/2005/8/layout/list1"/>
    <dgm:cxn modelId="{9F679DC2-6B0E-43AA-A414-29A0BEBDE7EB}" type="presOf" srcId="{50629C12-7464-4473-ADEF-1A284F8A9957}" destId="{964E6811-5072-4466-B721-689C35A65029}" srcOrd="0" destOrd="0" presId="urn:microsoft.com/office/officeart/2005/8/layout/list1"/>
    <dgm:cxn modelId="{EF39DC10-C489-4F29-BCDA-31D69D3CEE27}" type="presOf" srcId="{60CDF8D0-D4FC-4467-A51E-79C5A58B0B2C}" destId="{5B203A22-00AF-46E7-9415-C6DAFD7E01CC}" srcOrd="1" destOrd="0" presId="urn:microsoft.com/office/officeart/2005/8/layout/list1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3A76F5FD-AC51-43D5-A60D-6EA2DBBDF0F6}" type="presOf" srcId="{4DF9FE7B-F642-4898-A360-D4E3814E1A3D}" destId="{674922F1-7266-4681-AD4F-1C618A5FFF23}" srcOrd="1" destOrd="0" presId="urn:microsoft.com/office/officeart/2005/8/layout/list1"/>
    <dgm:cxn modelId="{3E379D5E-3519-4604-8C91-9AEBC1B5DA6A}" type="presOf" srcId="{60CDF8D0-D4FC-4467-A51E-79C5A58B0B2C}" destId="{864CB39B-29F9-473D-90E5-0686D86E278F}" srcOrd="0" destOrd="0" presId="urn:microsoft.com/office/officeart/2005/8/layout/list1"/>
    <dgm:cxn modelId="{706ABD05-1530-4082-93F2-868BABBF7119}" type="presOf" srcId="{811C00EC-AF2A-41BC-B4D9-02AB7BF66167}" destId="{DCECB3F3-48FE-4150-B216-DF6D00C412A6}" srcOrd="0" destOrd="0" presId="urn:microsoft.com/office/officeart/2005/8/layout/list1"/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E12E128A-D14B-4DAD-B3C2-4C2D815371A8}" type="presOf" srcId="{3929B1E1-4BC4-4C73-ABE8-27CEF96A3652}" destId="{D0037F0D-DB9A-4BA4-97B4-D939B26E14DA}" srcOrd="0" destOrd="0" presId="urn:microsoft.com/office/officeart/2005/8/layout/list1"/>
    <dgm:cxn modelId="{841BB473-ABE9-4F34-ADA3-6CC21D9F755C}" type="presOf" srcId="{642344CB-74C8-44A2-9463-BFA935A3A62B}" destId="{432FD8AD-628D-4FE4-9A5D-06069E9A39D1}" srcOrd="0" destOrd="0" presId="urn:microsoft.com/office/officeart/2005/8/layout/list1"/>
    <dgm:cxn modelId="{91E8EE10-A24D-4E72-918C-DFE8B8A56CE9}" type="presOf" srcId="{EFF2750D-B4B3-474C-8B62-8B638DC31F7E}" destId="{80259B02-529C-422B-91BE-D70198BA9F6C}" srcOrd="0" destOrd="0" presId="urn:microsoft.com/office/officeart/2005/8/layout/list1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E4084DFF-29F3-410F-A8D3-8196CAAA5DB9}" srcId="{3F442EA2-39BA-4C9A-AD59-755D4917D532}" destId="{811C00EC-AF2A-41BC-B4D9-02AB7BF66167}" srcOrd="3" destOrd="0" parTransId="{1BFE45BE-61AB-4FD4-83D0-99B56BDD0245}" sibTransId="{246B1081-1195-470B-AC85-81C4BB95A57C}"/>
    <dgm:cxn modelId="{FC3C0DB7-9FD1-4688-8024-16D6F63718C0}" type="presOf" srcId="{99E0600D-9954-43F4-8926-13B8777FAAA1}" destId="{5282638F-EFF2-4770-BB1A-21455422E45D}" srcOrd="0" destOrd="0" presId="urn:microsoft.com/office/officeart/2005/8/layout/list1"/>
    <dgm:cxn modelId="{D777451D-9818-431F-B600-33C7C8A40A98}" type="presOf" srcId="{3929B1E1-4BC4-4C73-ABE8-27CEF96A3652}" destId="{21EEBBE2-729F-4D85-8CAE-C2B30FF126D2}" srcOrd="1" destOrd="0" presId="urn:microsoft.com/office/officeart/2005/8/layout/list1"/>
    <dgm:cxn modelId="{50B238DE-3A9C-48F6-8EA6-E05A25BDB667}" type="presOf" srcId="{811C00EC-AF2A-41BC-B4D9-02AB7BF66167}" destId="{017C7AB9-C6C8-4BAC-ADBB-9FD707BE0F60}" srcOrd="1" destOrd="0" presId="urn:microsoft.com/office/officeart/2005/8/layout/list1"/>
    <dgm:cxn modelId="{F7E95423-786D-404D-8158-68B1C89303BF}" type="presOf" srcId="{4DF9FE7B-F642-4898-A360-D4E3814E1A3D}" destId="{7E290D25-335D-4339-A8E8-B036E46B5EB5}" srcOrd="0" destOrd="0" presId="urn:microsoft.com/office/officeart/2005/8/layout/list1"/>
    <dgm:cxn modelId="{7C96F733-1FEB-4464-AFE2-A6FFE050E7F5}" type="presParOf" srcId="{E6A445EE-D086-4B01-B491-D67950A5A065}" destId="{6D3A9625-D3EB-4CA1-AB05-34452283708A}" srcOrd="0" destOrd="0" presId="urn:microsoft.com/office/officeart/2005/8/layout/list1"/>
    <dgm:cxn modelId="{52625C28-CB81-4E22-A0FD-8E29373E6B1B}" type="presParOf" srcId="{6D3A9625-D3EB-4CA1-AB05-34452283708A}" destId="{7E290D25-335D-4339-A8E8-B036E46B5EB5}" srcOrd="0" destOrd="0" presId="urn:microsoft.com/office/officeart/2005/8/layout/list1"/>
    <dgm:cxn modelId="{B0C612E2-3EE1-400E-AE2C-6D7A4CC4C27B}" type="presParOf" srcId="{6D3A9625-D3EB-4CA1-AB05-34452283708A}" destId="{674922F1-7266-4681-AD4F-1C618A5FFF23}" srcOrd="1" destOrd="0" presId="urn:microsoft.com/office/officeart/2005/8/layout/list1"/>
    <dgm:cxn modelId="{4744E578-4CB5-48E8-A0C6-86520C5FA672}" type="presParOf" srcId="{E6A445EE-D086-4B01-B491-D67950A5A065}" destId="{96C29850-0672-4B77-B5DE-2E1563038631}" srcOrd="1" destOrd="0" presId="urn:microsoft.com/office/officeart/2005/8/layout/list1"/>
    <dgm:cxn modelId="{9B31D144-B860-4AE0-AA2A-C3C20A8603D5}" type="presParOf" srcId="{E6A445EE-D086-4B01-B491-D67950A5A065}" destId="{80259B02-529C-422B-91BE-D70198BA9F6C}" srcOrd="2" destOrd="0" presId="urn:microsoft.com/office/officeart/2005/8/layout/list1"/>
    <dgm:cxn modelId="{7C89F48A-EAC4-44E9-B2C3-D6045323FD07}" type="presParOf" srcId="{E6A445EE-D086-4B01-B491-D67950A5A065}" destId="{E53EFB4E-D3DB-42E1-82AC-148F7D29254F}" srcOrd="3" destOrd="0" presId="urn:microsoft.com/office/officeart/2005/8/layout/list1"/>
    <dgm:cxn modelId="{BD05F436-0254-432E-8B09-A17511FE268A}" type="presParOf" srcId="{E6A445EE-D086-4B01-B491-D67950A5A065}" destId="{07AC1C38-F728-4390-9C76-57A49ED97DBB}" srcOrd="4" destOrd="0" presId="urn:microsoft.com/office/officeart/2005/8/layout/list1"/>
    <dgm:cxn modelId="{C0A0D860-DA07-4CBB-91A5-F43E0D04FCF4}" type="presParOf" srcId="{07AC1C38-F728-4390-9C76-57A49ED97DBB}" destId="{D0037F0D-DB9A-4BA4-97B4-D939B26E14DA}" srcOrd="0" destOrd="0" presId="urn:microsoft.com/office/officeart/2005/8/layout/list1"/>
    <dgm:cxn modelId="{7E09DDEB-EE25-4606-A71C-7D9B4BBA2CC8}" type="presParOf" srcId="{07AC1C38-F728-4390-9C76-57A49ED97DBB}" destId="{21EEBBE2-729F-4D85-8CAE-C2B30FF126D2}" srcOrd="1" destOrd="0" presId="urn:microsoft.com/office/officeart/2005/8/layout/list1"/>
    <dgm:cxn modelId="{16B4A5AA-CD57-4E81-BD9D-EA0185BCFB1E}" type="presParOf" srcId="{E6A445EE-D086-4B01-B491-D67950A5A065}" destId="{AACB3FAF-C320-430D-84D4-71BA6D1761D1}" srcOrd="5" destOrd="0" presId="urn:microsoft.com/office/officeart/2005/8/layout/list1"/>
    <dgm:cxn modelId="{87A76DD9-C373-44C0-9414-15DC155EA76E}" type="presParOf" srcId="{E6A445EE-D086-4B01-B491-D67950A5A065}" destId="{5282638F-EFF2-4770-BB1A-21455422E45D}" srcOrd="6" destOrd="0" presId="urn:microsoft.com/office/officeart/2005/8/layout/list1"/>
    <dgm:cxn modelId="{0755B841-50A5-42EE-A8F3-8B0D460B67BC}" type="presParOf" srcId="{E6A445EE-D086-4B01-B491-D67950A5A065}" destId="{8CE827AA-77D8-4146-A665-00110A17769E}" srcOrd="7" destOrd="0" presId="urn:microsoft.com/office/officeart/2005/8/layout/list1"/>
    <dgm:cxn modelId="{07113AD3-C775-48C9-830E-576F0EE07749}" type="presParOf" srcId="{E6A445EE-D086-4B01-B491-D67950A5A065}" destId="{34C9EE47-81AF-461E-8292-AB107AA0D367}" srcOrd="8" destOrd="0" presId="urn:microsoft.com/office/officeart/2005/8/layout/list1"/>
    <dgm:cxn modelId="{4B7DC143-6BA8-45DE-B0C7-421B9E9D50BD}" type="presParOf" srcId="{34C9EE47-81AF-461E-8292-AB107AA0D367}" destId="{864CB39B-29F9-473D-90E5-0686D86E278F}" srcOrd="0" destOrd="0" presId="urn:microsoft.com/office/officeart/2005/8/layout/list1"/>
    <dgm:cxn modelId="{5D8F5A1E-4827-449A-B310-63F6F8A02B3B}" type="presParOf" srcId="{34C9EE47-81AF-461E-8292-AB107AA0D367}" destId="{5B203A22-00AF-46E7-9415-C6DAFD7E01CC}" srcOrd="1" destOrd="0" presId="urn:microsoft.com/office/officeart/2005/8/layout/list1"/>
    <dgm:cxn modelId="{1F844143-3020-41F3-A2B1-36CB25F670B9}" type="presParOf" srcId="{E6A445EE-D086-4B01-B491-D67950A5A065}" destId="{DF9C1F84-81DE-4E5D-9537-C2D1A211B8B6}" srcOrd="9" destOrd="0" presId="urn:microsoft.com/office/officeart/2005/8/layout/list1"/>
    <dgm:cxn modelId="{361E8493-E05B-46F9-A5FF-F03C8BA97CD5}" type="presParOf" srcId="{E6A445EE-D086-4B01-B491-D67950A5A065}" destId="{964E6811-5072-4466-B721-689C35A65029}" srcOrd="10" destOrd="0" presId="urn:microsoft.com/office/officeart/2005/8/layout/list1"/>
    <dgm:cxn modelId="{C3F1E51F-0BDF-41A8-ADA7-051AEE44BDD4}" type="presParOf" srcId="{E6A445EE-D086-4B01-B491-D67950A5A065}" destId="{DCA04B6F-6528-484B-8DA8-5079E691A421}" srcOrd="11" destOrd="0" presId="urn:microsoft.com/office/officeart/2005/8/layout/list1"/>
    <dgm:cxn modelId="{0D34D14E-0264-4541-BFD6-AC43A3943133}" type="presParOf" srcId="{E6A445EE-D086-4B01-B491-D67950A5A065}" destId="{FF7246B5-2A49-4082-98BD-83EEA6857F58}" srcOrd="12" destOrd="0" presId="urn:microsoft.com/office/officeart/2005/8/layout/list1"/>
    <dgm:cxn modelId="{809A327D-178F-44BE-A639-0EC7E71EC723}" type="presParOf" srcId="{FF7246B5-2A49-4082-98BD-83EEA6857F58}" destId="{DCECB3F3-48FE-4150-B216-DF6D00C412A6}" srcOrd="0" destOrd="0" presId="urn:microsoft.com/office/officeart/2005/8/layout/list1"/>
    <dgm:cxn modelId="{99224BD7-D7DD-4DA1-86D6-66FEBF56B455}" type="presParOf" srcId="{FF7246B5-2A49-4082-98BD-83EEA6857F58}" destId="{017C7AB9-C6C8-4BAC-ADBB-9FD707BE0F60}" srcOrd="1" destOrd="0" presId="urn:microsoft.com/office/officeart/2005/8/layout/list1"/>
    <dgm:cxn modelId="{E568908E-48EF-47D3-A915-33A1C10F25D9}" type="presParOf" srcId="{E6A445EE-D086-4B01-B491-D67950A5A065}" destId="{89D033E3-793A-4FA3-BF04-638B783B537A}" srcOrd="13" destOrd="0" presId="urn:microsoft.com/office/officeart/2005/8/layout/list1"/>
    <dgm:cxn modelId="{B00CE83D-44D4-45C9-8830-5FD63FDC2BC0}" type="presParOf" srcId="{E6A445EE-D086-4B01-B491-D67950A5A065}" destId="{432FD8AD-628D-4FE4-9A5D-06069E9A39D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 rtlCol="0"/>
        <a:lstStyle/>
        <a:p>
          <a:pPr rtl="0"/>
          <a:endParaRPr lang="en-US"/>
        </a:p>
      </dgm:t>
    </dgm:pt>
    <dgm:pt modelId="{4DF9FE7B-F642-4898-A360-D4E3814E1A3D}">
      <dgm:prSet phldrT="[Text]"/>
      <dgm:spPr/>
      <dgm:t>
        <a:bodyPr rtlCol="0"/>
        <a:lstStyle/>
        <a:p>
          <a:pPr rtl="0"/>
          <a:r>
            <a:rPr lang="it" dirty="0"/>
            <a:t>Pipeline 1</a:t>
          </a:r>
          <a:endParaRPr lang="en-US" dirty="0"/>
        </a:p>
      </dgm:t>
    </dgm:pt>
    <dgm:pt modelId="{1C10F06D-860A-4604-A7AD-02E614FE3976}" type="parTrans" cxnId="{EBD8BE8D-6018-43E2-B081-034BB5656EB6}">
      <dgm:prSet/>
      <dgm:spPr/>
      <dgm:t>
        <a:bodyPr rtlCol="0"/>
        <a:lstStyle/>
        <a:p>
          <a:pPr rtl="0"/>
          <a:endParaRPr lang="en-US"/>
        </a:p>
      </dgm:t>
    </dgm:pt>
    <dgm:pt modelId="{43C18EFF-81FC-4D70-8C6B-E95FF3730413}" type="sibTrans" cxnId="{EBD8BE8D-6018-43E2-B081-034BB5656EB6}">
      <dgm:prSet/>
      <dgm:spPr/>
      <dgm:t>
        <a:bodyPr rtlCol="0"/>
        <a:lstStyle/>
        <a:p>
          <a:pPr rtl="0"/>
          <a:endParaRPr lang="en-US"/>
        </a:p>
      </dgm:t>
    </dgm:pt>
    <dgm:pt modelId="{EFF2750D-B4B3-474C-8B62-8B638DC31F7E}">
      <dgm:prSet phldrT="[Text]"/>
      <dgm:spPr/>
      <dgm:t>
        <a:bodyPr rtlCol="0"/>
        <a:lstStyle/>
        <a:p>
          <a:pPr rtl="0"/>
          <a:r>
            <a:rPr lang="it-IT" dirty="0"/>
            <a:t>«h</a:t>
          </a:r>
          <a:r>
            <a:rPr lang="it" dirty="0"/>
            <a:t>» 98%</a:t>
          </a:r>
        </a:p>
      </dgm:t>
    </dgm:pt>
    <dgm:pt modelId="{AEBC78E6-CDDC-4C8F-A157-3C51E907FACD}" type="parTrans" cxnId="{A058DDA2-48CA-4E5B-B389-F71A59C262B0}">
      <dgm:prSet/>
      <dgm:spPr/>
      <dgm:t>
        <a:bodyPr rtlCol="0"/>
        <a:lstStyle/>
        <a:p>
          <a:pPr rtl="0"/>
          <a:endParaRPr lang="en-US"/>
        </a:p>
      </dgm:t>
    </dgm:pt>
    <dgm:pt modelId="{75C067D7-FCD2-4969-8F27-4BBDA88E75ED}" type="sibTrans" cxnId="{A058DDA2-48CA-4E5B-B389-F71A59C262B0}">
      <dgm:prSet/>
      <dgm:spPr/>
      <dgm:t>
        <a:bodyPr rtlCol="0"/>
        <a:lstStyle/>
        <a:p>
          <a:pPr rtl="0"/>
          <a:endParaRPr lang="en-US"/>
        </a:p>
      </dgm:t>
    </dgm:pt>
    <dgm:pt modelId="{3929B1E1-4BC4-4C73-ABE8-27CEF96A3652}">
      <dgm:prSet phldrT="[Text]"/>
      <dgm:spPr/>
      <dgm:t>
        <a:bodyPr rtlCol="0"/>
        <a:lstStyle/>
        <a:p>
          <a:pPr rtl="0"/>
          <a:r>
            <a:rPr lang="it" dirty="0"/>
            <a:t>Pipeline 2</a:t>
          </a:r>
        </a:p>
      </dgm:t>
    </dgm:pt>
    <dgm:pt modelId="{F356CC76-9117-4B79-A270-BBBAFD3E9C79}" type="parTrans" cxnId="{1339090C-9A95-4C05-841C-FA3AF987601B}">
      <dgm:prSet/>
      <dgm:spPr/>
      <dgm:t>
        <a:bodyPr rtlCol="0"/>
        <a:lstStyle/>
        <a:p>
          <a:pPr rtl="0"/>
          <a:endParaRPr lang="en-US"/>
        </a:p>
      </dgm:t>
    </dgm:pt>
    <dgm:pt modelId="{19BA0C22-38BB-4E9F-89D5-0FF5FF9F12CE}" type="sibTrans" cxnId="{1339090C-9A95-4C05-841C-FA3AF987601B}">
      <dgm:prSet/>
      <dgm:spPr/>
      <dgm:t>
        <a:bodyPr rtlCol="0"/>
        <a:lstStyle/>
        <a:p>
          <a:pPr rtl="0"/>
          <a:endParaRPr lang="en-US"/>
        </a:p>
      </dgm:t>
    </dgm:pt>
    <dgm:pt modelId="{99E0600D-9954-43F4-8926-13B8777FAAA1}">
      <dgm:prSet phldrT="[Text]"/>
      <dgm:spPr/>
      <dgm:t>
        <a:bodyPr rtlCol="0"/>
        <a:lstStyle/>
        <a:p>
          <a:pPr rtl="0"/>
          <a:r>
            <a:rPr lang="it-IT" dirty="0"/>
            <a:t>«h» 98</a:t>
          </a:r>
          <a:r>
            <a:rPr lang="it" dirty="0"/>
            <a:t>%</a:t>
          </a:r>
        </a:p>
      </dgm:t>
    </dgm:pt>
    <dgm:pt modelId="{BE23F476-2C5C-42ED-BF2B-CD5FC7ADDDF6}" type="parTrans" cxnId="{09FCCB9D-A30A-4326-970E-26252D39327F}">
      <dgm:prSet/>
      <dgm:spPr/>
      <dgm:t>
        <a:bodyPr rtlCol="0"/>
        <a:lstStyle/>
        <a:p>
          <a:pPr rtl="0"/>
          <a:endParaRPr lang="en-US"/>
        </a:p>
      </dgm:t>
    </dgm:pt>
    <dgm:pt modelId="{C44937DC-4907-4769-AA8B-1B3E7391D7B0}" type="sibTrans" cxnId="{09FCCB9D-A30A-4326-970E-26252D39327F}">
      <dgm:prSet/>
      <dgm:spPr/>
      <dgm:t>
        <a:bodyPr rtlCol="0"/>
        <a:lstStyle/>
        <a:p>
          <a:pPr rtl="0"/>
          <a:endParaRPr lang="en-US"/>
        </a:p>
      </dgm:t>
    </dgm:pt>
    <dgm:pt modelId="{60CDF8D0-D4FC-4467-A51E-79C5A58B0B2C}">
      <dgm:prSet phldrT="[Text]"/>
      <dgm:spPr/>
      <dgm:t>
        <a:bodyPr rtlCol="0"/>
        <a:lstStyle/>
        <a:p>
          <a:pPr rtl="0"/>
          <a:r>
            <a:rPr lang="it" dirty="0"/>
            <a:t>Pipeline 3</a:t>
          </a:r>
        </a:p>
      </dgm:t>
    </dgm:pt>
    <dgm:pt modelId="{E12A269F-AB82-486A-9077-80F2BBBE48C2}" type="parTrans" cxnId="{2BA65DEC-E719-4ED3-8135-48349D42DD04}">
      <dgm:prSet/>
      <dgm:spPr/>
      <dgm:t>
        <a:bodyPr rtlCol="0"/>
        <a:lstStyle/>
        <a:p>
          <a:pPr rtl="0"/>
          <a:endParaRPr lang="en-US"/>
        </a:p>
      </dgm:t>
    </dgm:pt>
    <dgm:pt modelId="{3F7FD59D-A716-4310-A89A-AB6F740D9FFF}" type="sibTrans" cxnId="{2BA65DEC-E719-4ED3-8135-48349D42DD04}">
      <dgm:prSet/>
      <dgm:spPr/>
      <dgm:t>
        <a:bodyPr rtlCol="0"/>
        <a:lstStyle/>
        <a:p>
          <a:pPr rtl="0"/>
          <a:endParaRPr lang="en-US"/>
        </a:p>
      </dgm:t>
    </dgm:pt>
    <dgm:pt modelId="{50629C12-7464-4473-ADEF-1A284F8A9957}">
      <dgm:prSet phldrT="[Text]"/>
      <dgm:spPr/>
      <dgm:t>
        <a:bodyPr rtlCol="0"/>
        <a:lstStyle/>
        <a:p>
          <a:pPr rtl="0"/>
          <a:r>
            <a:rPr lang="it" dirty="0"/>
            <a:t>Good cut 98% + «h» 99%</a:t>
          </a:r>
        </a:p>
      </dgm:t>
    </dgm:pt>
    <dgm:pt modelId="{9D1CB46C-0CFA-4B27-9224-267431FBD094}" type="parTrans" cxnId="{1D32FCC9-657C-4348-9C0D-52115D559FEB}">
      <dgm:prSet/>
      <dgm:spPr/>
      <dgm:t>
        <a:bodyPr rtlCol="0"/>
        <a:lstStyle/>
        <a:p>
          <a:pPr rtl="0"/>
          <a:endParaRPr lang="en-US"/>
        </a:p>
      </dgm:t>
    </dgm:pt>
    <dgm:pt modelId="{4576BCC5-0598-4332-A2E7-87AC3ADD4EB8}" type="sibTrans" cxnId="{1D32FCC9-657C-4348-9C0D-52115D559FEB}">
      <dgm:prSet/>
      <dgm:spPr/>
      <dgm:t>
        <a:bodyPr rtlCol="0"/>
        <a:lstStyle/>
        <a:p>
          <a:pPr rtl="0"/>
          <a:endParaRPr lang="en-US"/>
        </a:p>
      </dgm:t>
    </dgm:pt>
    <dgm:pt modelId="{811C00EC-AF2A-41BC-B4D9-02AB7BF66167}">
      <dgm:prSet phldrT="[Text]"/>
      <dgm:spPr/>
      <dgm:t>
        <a:bodyPr rtlCol="0"/>
        <a:lstStyle/>
        <a:p>
          <a:pPr rtl="0"/>
          <a:r>
            <a:rPr lang="it" dirty="0"/>
            <a:t>Pipeline 4</a:t>
          </a:r>
        </a:p>
      </dgm:t>
    </dgm:pt>
    <dgm:pt modelId="{1BFE45BE-61AB-4FD4-83D0-99B56BDD0245}" type="parTrans" cxnId="{E4084DFF-29F3-410F-A8D3-8196CAAA5DB9}">
      <dgm:prSet/>
      <dgm:spPr/>
      <dgm:t>
        <a:bodyPr/>
        <a:lstStyle/>
        <a:p>
          <a:endParaRPr lang="it-IT"/>
        </a:p>
      </dgm:t>
    </dgm:pt>
    <dgm:pt modelId="{246B1081-1195-470B-AC85-81C4BB95A57C}" type="sibTrans" cxnId="{E4084DFF-29F3-410F-A8D3-8196CAAA5DB9}">
      <dgm:prSet/>
      <dgm:spPr/>
      <dgm:t>
        <a:bodyPr/>
        <a:lstStyle/>
        <a:p>
          <a:endParaRPr lang="it-IT"/>
        </a:p>
      </dgm:t>
    </dgm:pt>
    <dgm:pt modelId="{642344CB-74C8-44A2-9463-BFA935A3A62B}">
      <dgm:prSet phldrT="[Text]"/>
      <dgm:spPr/>
      <dgm:t>
        <a:bodyPr rtlCol="0"/>
        <a:lstStyle/>
        <a:p>
          <a:pPr rtl="0"/>
          <a:r>
            <a:rPr lang="it" dirty="0"/>
            <a:t>«h» 98%</a:t>
          </a:r>
        </a:p>
      </dgm:t>
    </dgm:pt>
    <dgm:pt modelId="{D88B29CC-9C89-46D1-9E57-A5161404AFCD}" type="parTrans" cxnId="{8FDA287C-F522-4798-84DD-FAE7202E2218}">
      <dgm:prSet/>
      <dgm:spPr/>
      <dgm:t>
        <a:bodyPr/>
        <a:lstStyle/>
        <a:p>
          <a:endParaRPr lang="it-IT"/>
        </a:p>
      </dgm:t>
    </dgm:pt>
    <dgm:pt modelId="{2BEF3B21-EA46-458C-9F13-3A6249480696}" type="sibTrans" cxnId="{8FDA287C-F522-4798-84DD-FAE7202E2218}">
      <dgm:prSet/>
      <dgm:spPr/>
      <dgm:t>
        <a:bodyPr/>
        <a:lstStyle/>
        <a:p>
          <a:endParaRPr lang="it-IT"/>
        </a:p>
      </dgm:t>
    </dgm:pt>
    <dgm:pt modelId="{E6A445EE-D086-4B01-B491-D67950A5A065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</dgm:pt>
    <dgm:pt modelId="{6D3A9625-D3EB-4CA1-AB05-34452283708A}" type="pres">
      <dgm:prSet presAssocID="{4DF9FE7B-F642-4898-A360-D4E3814E1A3D}" presName="parentLin" presStyleCnt="0"/>
      <dgm:spPr/>
    </dgm:pt>
    <dgm:pt modelId="{7E290D25-335D-4339-A8E8-B036E46B5EB5}" type="pres">
      <dgm:prSet presAssocID="{4DF9FE7B-F642-4898-A360-D4E3814E1A3D}" presName="parentLeftMargin" presStyleLbl="node1" presStyleIdx="0" presStyleCnt="4"/>
      <dgm:spPr/>
    </dgm:pt>
    <dgm:pt modelId="{674922F1-7266-4681-AD4F-1C618A5FFF23}" type="pres">
      <dgm:prSet presAssocID="{4DF9FE7B-F642-4898-A360-D4E3814E1A3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6C29850-0672-4B77-B5DE-2E1563038631}" type="pres">
      <dgm:prSet presAssocID="{4DF9FE7B-F642-4898-A360-D4E3814E1A3D}" presName="negativeSpace" presStyleCnt="0"/>
      <dgm:spPr/>
    </dgm:pt>
    <dgm:pt modelId="{80259B02-529C-422B-91BE-D70198BA9F6C}" type="pres">
      <dgm:prSet presAssocID="{4DF9FE7B-F642-4898-A360-D4E3814E1A3D}" presName="childText" presStyleLbl="conFgAcc1" presStyleIdx="0" presStyleCnt="4">
        <dgm:presLayoutVars>
          <dgm:bulletEnabled val="1"/>
        </dgm:presLayoutVars>
      </dgm:prSet>
      <dgm:spPr/>
    </dgm:pt>
    <dgm:pt modelId="{E53EFB4E-D3DB-42E1-82AC-148F7D29254F}" type="pres">
      <dgm:prSet presAssocID="{43C18EFF-81FC-4D70-8C6B-E95FF3730413}" presName="spaceBetweenRectangles" presStyleCnt="0"/>
      <dgm:spPr/>
    </dgm:pt>
    <dgm:pt modelId="{07AC1C38-F728-4390-9C76-57A49ED97DBB}" type="pres">
      <dgm:prSet presAssocID="{3929B1E1-4BC4-4C73-ABE8-27CEF96A3652}" presName="parentLin" presStyleCnt="0"/>
      <dgm:spPr/>
    </dgm:pt>
    <dgm:pt modelId="{D0037F0D-DB9A-4BA4-97B4-D939B26E14DA}" type="pres">
      <dgm:prSet presAssocID="{3929B1E1-4BC4-4C73-ABE8-27CEF96A3652}" presName="parentLeftMargin" presStyleLbl="node1" presStyleIdx="0" presStyleCnt="4"/>
      <dgm:spPr/>
    </dgm:pt>
    <dgm:pt modelId="{21EEBBE2-729F-4D85-8CAE-C2B30FF126D2}" type="pres">
      <dgm:prSet presAssocID="{3929B1E1-4BC4-4C73-ABE8-27CEF96A365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ACB3FAF-C320-430D-84D4-71BA6D1761D1}" type="pres">
      <dgm:prSet presAssocID="{3929B1E1-4BC4-4C73-ABE8-27CEF96A3652}" presName="negativeSpace" presStyleCnt="0"/>
      <dgm:spPr/>
    </dgm:pt>
    <dgm:pt modelId="{5282638F-EFF2-4770-BB1A-21455422E45D}" type="pres">
      <dgm:prSet presAssocID="{3929B1E1-4BC4-4C73-ABE8-27CEF96A3652}" presName="childText" presStyleLbl="conFgAcc1" presStyleIdx="1" presStyleCnt="4">
        <dgm:presLayoutVars>
          <dgm:bulletEnabled val="1"/>
        </dgm:presLayoutVars>
      </dgm:prSet>
      <dgm:spPr/>
    </dgm:pt>
    <dgm:pt modelId="{8CE827AA-77D8-4146-A665-00110A17769E}" type="pres">
      <dgm:prSet presAssocID="{19BA0C22-38BB-4E9F-89D5-0FF5FF9F12CE}" presName="spaceBetweenRectangles" presStyleCnt="0"/>
      <dgm:spPr/>
    </dgm:pt>
    <dgm:pt modelId="{34C9EE47-81AF-461E-8292-AB107AA0D367}" type="pres">
      <dgm:prSet presAssocID="{60CDF8D0-D4FC-4467-A51E-79C5A58B0B2C}" presName="parentLin" presStyleCnt="0"/>
      <dgm:spPr/>
    </dgm:pt>
    <dgm:pt modelId="{864CB39B-29F9-473D-90E5-0686D86E278F}" type="pres">
      <dgm:prSet presAssocID="{60CDF8D0-D4FC-4467-A51E-79C5A58B0B2C}" presName="parentLeftMargin" presStyleLbl="node1" presStyleIdx="1" presStyleCnt="4"/>
      <dgm:spPr/>
    </dgm:pt>
    <dgm:pt modelId="{5B203A22-00AF-46E7-9415-C6DAFD7E01CC}" type="pres">
      <dgm:prSet presAssocID="{60CDF8D0-D4FC-4467-A51E-79C5A58B0B2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F9C1F84-81DE-4E5D-9537-C2D1A211B8B6}" type="pres">
      <dgm:prSet presAssocID="{60CDF8D0-D4FC-4467-A51E-79C5A58B0B2C}" presName="negativeSpace" presStyleCnt="0"/>
      <dgm:spPr/>
    </dgm:pt>
    <dgm:pt modelId="{964E6811-5072-4466-B721-689C35A65029}" type="pres">
      <dgm:prSet presAssocID="{60CDF8D0-D4FC-4467-A51E-79C5A58B0B2C}" presName="childText" presStyleLbl="conFgAcc1" presStyleIdx="2" presStyleCnt="4">
        <dgm:presLayoutVars>
          <dgm:bulletEnabled val="1"/>
        </dgm:presLayoutVars>
      </dgm:prSet>
      <dgm:spPr/>
    </dgm:pt>
    <dgm:pt modelId="{DCA04B6F-6528-484B-8DA8-5079E691A421}" type="pres">
      <dgm:prSet presAssocID="{3F7FD59D-A716-4310-A89A-AB6F740D9FFF}" presName="spaceBetweenRectangles" presStyleCnt="0"/>
      <dgm:spPr/>
    </dgm:pt>
    <dgm:pt modelId="{FF7246B5-2A49-4082-98BD-83EEA6857F58}" type="pres">
      <dgm:prSet presAssocID="{811C00EC-AF2A-41BC-B4D9-02AB7BF66167}" presName="parentLin" presStyleCnt="0"/>
      <dgm:spPr/>
    </dgm:pt>
    <dgm:pt modelId="{DCECB3F3-48FE-4150-B216-DF6D00C412A6}" type="pres">
      <dgm:prSet presAssocID="{811C00EC-AF2A-41BC-B4D9-02AB7BF66167}" presName="parentLeftMargin" presStyleLbl="node1" presStyleIdx="2" presStyleCnt="4"/>
      <dgm:spPr/>
    </dgm:pt>
    <dgm:pt modelId="{017C7AB9-C6C8-4BAC-ADBB-9FD707BE0F60}" type="pres">
      <dgm:prSet presAssocID="{811C00EC-AF2A-41BC-B4D9-02AB7BF6616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9D033E3-793A-4FA3-BF04-638B783B537A}" type="pres">
      <dgm:prSet presAssocID="{811C00EC-AF2A-41BC-B4D9-02AB7BF66167}" presName="negativeSpace" presStyleCnt="0"/>
      <dgm:spPr/>
    </dgm:pt>
    <dgm:pt modelId="{432FD8AD-628D-4FE4-9A5D-06069E9A39D1}" type="pres">
      <dgm:prSet presAssocID="{811C00EC-AF2A-41BC-B4D9-02AB7BF6616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FDA287C-F522-4798-84DD-FAE7202E2218}" srcId="{811C00EC-AF2A-41BC-B4D9-02AB7BF66167}" destId="{642344CB-74C8-44A2-9463-BFA935A3A62B}" srcOrd="0" destOrd="0" parTransId="{D88B29CC-9C89-46D1-9E57-A5161404AFCD}" sibTransId="{2BEF3B21-EA46-458C-9F13-3A6249480696}"/>
    <dgm:cxn modelId="{133AB3BA-08EC-432D-814B-0243B8AEAE27}" type="presOf" srcId="{3F442EA2-39BA-4C9A-AD59-755D4917D532}" destId="{E6A445EE-D086-4B01-B491-D67950A5A065}" srcOrd="0" destOrd="0" presId="urn:microsoft.com/office/officeart/2005/8/layout/list1"/>
    <dgm:cxn modelId="{9F679DC2-6B0E-43AA-A414-29A0BEBDE7EB}" type="presOf" srcId="{50629C12-7464-4473-ADEF-1A284F8A9957}" destId="{964E6811-5072-4466-B721-689C35A65029}" srcOrd="0" destOrd="0" presId="urn:microsoft.com/office/officeart/2005/8/layout/list1"/>
    <dgm:cxn modelId="{EF39DC10-C489-4F29-BCDA-31D69D3CEE27}" type="presOf" srcId="{60CDF8D0-D4FC-4467-A51E-79C5A58B0B2C}" destId="{5B203A22-00AF-46E7-9415-C6DAFD7E01CC}" srcOrd="1" destOrd="0" presId="urn:microsoft.com/office/officeart/2005/8/layout/list1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3A76F5FD-AC51-43D5-A60D-6EA2DBBDF0F6}" type="presOf" srcId="{4DF9FE7B-F642-4898-A360-D4E3814E1A3D}" destId="{674922F1-7266-4681-AD4F-1C618A5FFF23}" srcOrd="1" destOrd="0" presId="urn:microsoft.com/office/officeart/2005/8/layout/list1"/>
    <dgm:cxn modelId="{3E379D5E-3519-4604-8C91-9AEBC1B5DA6A}" type="presOf" srcId="{60CDF8D0-D4FC-4467-A51E-79C5A58B0B2C}" destId="{864CB39B-29F9-473D-90E5-0686D86E278F}" srcOrd="0" destOrd="0" presId="urn:microsoft.com/office/officeart/2005/8/layout/list1"/>
    <dgm:cxn modelId="{706ABD05-1530-4082-93F2-868BABBF7119}" type="presOf" srcId="{811C00EC-AF2A-41BC-B4D9-02AB7BF66167}" destId="{DCECB3F3-48FE-4150-B216-DF6D00C412A6}" srcOrd="0" destOrd="0" presId="urn:microsoft.com/office/officeart/2005/8/layout/list1"/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E12E128A-D14B-4DAD-B3C2-4C2D815371A8}" type="presOf" srcId="{3929B1E1-4BC4-4C73-ABE8-27CEF96A3652}" destId="{D0037F0D-DB9A-4BA4-97B4-D939B26E14DA}" srcOrd="0" destOrd="0" presId="urn:microsoft.com/office/officeart/2005/8/layout/list1"/>
    <dgm:cxn modelId="{841BB473-ABE9-4F34-ADA3-6CC21D9F755C}" type="presOf" srcId="{642344CB-74C8-44A2-9463-BFA935A3A62B}" destId="{432FD8AD-628D-4FE4-9A5D-06069E9A39D1}" srcOrd="0" destOrd="0" presId="urn:microsoft.com/office/officeart/2005/8/layout/list1"/>
    <dgm:cxn modelId="{91E8EE10-A24D-4E72-918C-DFE8B8A56CE9}" type="presOf" srcId="{EFF2750D-B4B3-474C-8B62-8B638DC31F7E}" destId="{80259B02-529C-422B-91BE-D70198BA9F6C}" srcOrd="0" destOrd="0" presId="urn:microsoft.com/office/officeart/2005/8/layout/list1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E4084DFF-29F3-410F-A8D3-8196CAAA5DB9}" srcId="{3F442EA2-39BA-4C9A-AD59-755D4917D532}" destId="{811C00EC-AF2A-41BC-B4D9-02AB7BF66167}" srcOrd="3" destOrd="0" parTransId="{1BFE45BE-61AB-4FD4-83D0-99B56BDD0245}" sibTransId="{246B1081-1195-470B-AC85-81C4BB95A57C}"/>
    <dgm:cxn modelId="{FC3C0DB7-9FD1-4688-8024-16D6F63718C0}" type="presOf" srcId="{99E0600D-9954-43F4-8926-13B8777FAAA1}" destId="{5282638F-EFF2-4770-BB1A-21455422E45D}" srcOrd="0" destOrd="0" presId="urn:microsoft.com/office/officeart/2005/8/layout/list1"/>
    <dgm:cxn modelId="{D777451D-9818-431F-B600-33C7C8A40A98}" type="presOf" srcId="{3929B1E1-4BC4-4C73-ABE8-27CEF96A3652}" destId="{21EEBBE2-729F-4D85-8CAE-C2B30FF126D2}" srcOrd="1" destOrd="0" presId="urn:microsoft.com/office/officeart/2005/8/layout/list1"/>
    <dgm:cxn modelId="{50B238DE-3A9C-48F6-8EA6-E05A25BDB667}" type="presOf" srcId="{811C00EC-AF2A-41BC-B4D9-02AB7BF66167}" destId="{017C7AB9-C6C8-4BAC-ADBB-9FD707BE0F60}" srcOrd="1" destOrd="0" presId="urn:microsoft.com/office/officeart/2005/8/layout/list1"/>
    <dgm:cxn modelId="{F7E95423-786D-404D-8158-68B1C89303BF}" type="presOf" srcId="{4DF9FE7B-F642-4898-A360-D4E3814E1A3D}" destId="{7E290D25-335D-4339-A8E8-B036E46B5EB5}" srcOrd="0" destOrd="0" presId="urn:microsoft.com/office/officeart/2005/8/layout/list1"/>
    <dgm:cxn modelId="{7C96F733-1FEB-4464-AFE2-A6FFE050E7F5}" type="presParOf" srcId="{E6A445EE-D086-4B01-B491-D67950A5A065}" destId="{6D3A9625-D3EB-4CA1-AB05-34452283708A}" srcOrd="0" destOrd="0" presId="urn:microsoft.com/office/officeart/2005/8/layout/list1"/>
    <dgm:cxn modelId="{52625C28-CB81-4E22-A0FD-8E29373E6B1B}" type="presParOf" srcId="{6D3A9625-D3EB-4CA1-AB05-34452283708A}" destId="{7E290D25-335D-4339-A8E8-B036E46B5EB5}" srcOrd="0" destOrd="0" presId="urn:microsoft.com/office/officeart/2005/8/layout/list1"/>
    <dgm:cxn modelId="{B0C612E2-3EE1-400E-AE2C-6D7A4CC4C27B}" type="presParOf" srcId="{6D3A9625-D3EB-4CA1-AB05-34452283708A}" destId="{674922F1-7266-4681-AD4F-1C618A5FFF23}" srcOrd="1" destOrd="0" presId="urn:microsoft.com/office/officeart/2005/8/layout/list1"/>
    <dgm:cxn modelId="{4744E578-4CB5-48E8-A0C6-86520C5FA672}" type="presParOf" srcId="{E6A445EE-D086-4B01-B491-D67950A5A065}" destId="{96C29850-0672-4B77-B5DE-2E1563038631}" srcOrd="1" destOrd="0" presId="urn:microsoft.com/office/officeart/2005/8/layout/list1"/>
    <dgm:cxn modelId="{9B31D144-B860-4AE0-AA2A-C3C20A8603D5}" type="presParOf" srcId="{E6A445EE-D086-4B01-B491-D67950A5A065}" destId="{80259B02-529C-422B-91BE-D70198BA9F6C}" srcOrd="2" destOrd="0" presId="urn:microsoft.com/office/officeart/2005/8/layout/list1"/>
    <dgm:cxn modelId="{7C89F48A-EAC4-44E9-B2C3-D6045323FD07}" type="presParOf" srcId="{E6A445EE-D086-4B01-B491-D67950A5A065}" destId="{E53EFB4E-D3DB-42E1-82AC-148F7D29254F}" srcOrd="3" destOrd="0" presId="urn:microsoft.com/office/officeart/2005/8/layout/list1"/>
    <dgm:cxn modelId="{BD05F436-0254-432E-8B09-A17511FE268A}" type="presParOf" srcId="{E6A445EE-D086-4B01-B491-D67950A5A065}" destId="{07AC1C38-F728-4390-9C76-57A49ED97DBB}" srcOrd="4" destOrd="0" presId="urn:microsoft.com/office/officeart/2005/8/layout/list1"/>
    <dgm:cxn modelId="{C0A0D860-DA07-4CBB-91A5-F43E0D04FCF4}" type="presParOf" srcId="{07AC1C38-F728-4390-9C76-57A49ED97DBB}" destId="{D0037F0D-DB9A-4BA4-97B4-D939B26E14DA}" srcOrd="0" destOrd="0" presId="urn:microsoft.com/office/officeart/2005/8/layout/list1"/>
    <dgm:cxn modelId="{7E09DDEB-EE25-4606-A71C-7D9B4BBA2CC8}" type="presParOf" srcId="{07AC1C38-F728-4390-9C76-57A49ED97DBB}" destId="{21EEBBE2-729F-4D85-8CAE-C2B30FF126D2}" srcOrd="1" destOrd="0" presId="urn:microsoft.com/office/officeart/2005/8/layout/list1"/>
    <dgm:cxn modelId="{16B4A5AA-CD57-4E81-BD9D-EA0185BCFB1E}" type="presParOf" srcId="{E6A445EE-D086-4B01-B491-D67950A5A065}" destId="{AACB3FAF-C320-430D-84D4-71BA6D1761D1}" srcOrd="5" destOrd="0" presId="urn:microsoft.com/office/officeart/2005/8/layout/list1"/>
    <dgm:cxn modelId="{87A76DD9-C373-44C0-9414-15DC155EA76E}" type="presParOf" srcId="{E6A445EE-D086-4B01-B491-D67950A5A065}" destId="{5282638F-EFF2-4770-BB1A-21455422E45D}" srcOrd="6" destOrd="0" presId="urn:microsoft.com/office/officeart/2005/8/layout/list1"/>
    <dgm:cxn modelId="{0755B841-50A5-42EE-A8F3-8B0D460B67BC}" type="presParOf" srcId="{E6A445EE-D086-4B01-B491-D67950A5A065}" destId="{8CE827AA-77D8-4146-A665-00110A17769E}" srcOrd="7" destOrd="0" presId="urn:microsoft.com/office/officeart/2005/8/layout/list1"/>
    <dgm:cxn modelId="{07113AD3-C775-48C9-830E-576F0EE07749}" type="presParOf" srcId="{E6A445EE-D086-4B01-B491-D67950A5A065}" destId="{34C9EE47-81AF-461E-8292-AB107AA0D367}" srcOrd="8" destOrd="0" presId="urn:microsoft.com/office/officeart/2005/8/layout/list1"/>
    <dgm:cxn modelId="{4B7DC143-6BA8-45DE-B0C7-421B9E9D50BD}" type="presParOf" srcId="{34C9EE47-81AF-461E-8292-AB107AA0D367}" destId="{864CB39B-29F9-473D-90E5-0686D86E278F}" srcOrd="0" destOrd="0" presId="urn:microsoft.com/office/officeart/2005/8/layout/list1"/>
    <dgm:cxn modelId="{5D8F5A1E-4827-449A-B310-63F6F8A02B3B}" type="presParOf" srcId="{34C9EE47-81AF-461E-8292-AB107AA0D367}" destId="{5B203A22-00AF-46E7-9415-C6DAFD7E01CC}" srcOrd="1" destOrd="0" presId="urn:microsoft.com/office/officeart/2005/8/layout/list1"/>
    <dgm:cxn modelId="{1F844143-3020-41F3-A2B1-36CB25F670B9}" type="presParOf" srcId="{E6A445EE-D086-4B01-B491-D67950A5A065}" destId="{DF9C1F84-81DE-4E5D-9537-C2D1A211B8B6}" srcOrd="9" destOrd="0" presId="urn:microsoft.com/office/officeart/2005/8/layout/list1"/>
    <dgm:cxn modelId="{361E8493-E05B-46F9-A5FF-F03C8BA97CD5}" type="presParOf" srcId="{E6A445EE-D086-4B01-B491-D67950A5A065}" destId="{964E6811-5072-4466-B721-689C35A65029}" srcOrd="10" destOrd="0" presId="urn:microsoft.com/office/officeart/2005/8/layout/list1"/>
    <dgm:cxn modelId="{C3F1E51F-0BDF-41A8-ADA7-051AEE44BDD4}" type="presParOf" srcId="{E6A445EE-D086-4B01-B491-D67950A5A065}" destId="{DCA04B6F-6528-484B-8DA8-5079E691A421}" srcOrd="11" destOrd="0" presId="urn:microsoft.com/office/officeart/2005/8/layout/list1"/>
    <dgm:cxn modelId="{0D34D14E-0264-4541-BFD6-AC43A3943133}" type="presParOf" srcId="{E6A445EE-D086-4B01-B491-D67950A5A065}" destId="{FF7246B5-2A49-4082-98BD-83EEA6857F58}" srcOrd="12" destOrd="0" presId="urn:microsoft.com/office/officeart/2005/8/layout/list1"/>
    <dgm:cxn modelId="{809A327D-178F-44BE-A639-0EC7E71EC723}" type="presParOf" srcId="{FF7246B5-2A49-4082-98BD-83EEA6857F58}" destId="{DCECB3F3-48FE-4150-B216-DF6D00C412A6}" srcOrd="0" destOrd="0" presId="urn:microsoft.com/office/officeart/2005/8/layout/list1"/>
    <dgm:cxn modelId="{99224BD7-D7DD-4DA1-86D6-66FEBF56B455}" type="presParOf" srcId="{FF7246B5-2A49-4082-98BD-83EEA6857F58}" destId="{017C7AB9-C6C8-4BAC-ADBB-9FD707BE0F60}" srcOrd="1" destOrd="0" presId="urn:microsoft.com/office/officeart/2005/8/layout/list1"/>
    <dgm:cxn modelId="{E568908E-48EF-47D3-A915-33A1C10F25D9}" type="presParOf" srcId="{E6A445EE-D086-4B01-B491-D67950A5A065}" destId="{89D033E3-793A-4FA3-BF04-638B783B537A}" srcOrd="13" destOrd="0" presId="urn:microsoft.com/office/officeart/2005/8/layout/list1"/>
    <dgm:cxn modelId="{B00CE83D-44D4-45C9-8830-5FD63FDC2BC0}" type="presParOf" srcId="{E6A445EE-D086-4B01-B491-D67950A5A065}" destId="{432FD8AD-628D-4FE4-9A5D-06069E9A39D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 rtlCol="0"/>
        <a:lstStyle/>
        <a:p>
          <a:pPr rtl="0"/>
          <a:endParaRPr lang="en-US"/>
        </a:p>
      </dgm:t>
    </dgm:pt>
    <dgm:pt modelId="{4DF9FE7B-F642-4898-A360-D4E3814E1A3D}">
      <dgm:prSet phldrT="[Text]"/>
      <dgm:spPr/>
      <dgm:t>
        <a:bodyPr rtlCol="0"/>
        <a:lstStyle/>
        <a:p>
          <a:pPr rtl="0"/>
          <a:r>
            <a:rPr lang="it" dirty="0"/>
            <a:t>Pipeline 1</a:t>
          </a:r>
          <a:endParaRPr lang="en-US" dirty="0"/>
        </a:p>
      </dgm:t>
    </dgm:pt>
    <dgm:pt modelId="{1C10F06D-860A-4604-A7AD-02E614FE3976}" type="parTrans" cxnId="{EBD8BE8D-6018-43E2-B081-034BB5656EB6}">
      <dgm:prSet/>
      <dgm:spPr/>
      <dgm:t>
        <a:bodyPr rtlCol="0"/>
        <a:lstStyle/>
        <a:p>
          <a:pPr rtl="0"/>
          <a:endParaRPr lang="en-US"/>
        </a:p>
      </dgm:t>
    </dgm:pt>
    <dgm:pt modelId="{43C18EFF-81FC-4D70-8C6B-E95FF3730413}" type="sibTrans" cxnId="{EBD8BE8D-6018-43E2-B081-034BB5656EB6}">
      <dgm:prSet/>
      <dgm:spPr/>
      <dgm:t>
        <a:bodyPr rtlCol="0"/>
        <a:lstStyle/>
        <a:p>
          <a:pPr rtl="0"/>
          <a:endParaRPr lang="en-US"/>
        </a:p>
      </dgm:t>
    </dgm:pt>
    <dgm:pt modelId="{EFF2750D-B4B3-474C-8B62-8B638DC31F7E}">
      <dgm:prSet phldrT="[Text]"/>
      <dgm:spPr/>
      <dgm:t>
        <a:bodyPr rtlCol="0"/>
        <a:lstStyle/>
        <a:p>
          <a:pPr rtl="0"/>
          <a:r>
            <a:rPr lang="it-IT" dirty="0"/>
            <a:t>«</a:t>
          </a:r>
          <a:r>
            <a:rPr lang="it-IT" dirty="0" err="1"/>
            <a:t>s_mediana</a:t>
          </a:r>
          <a:r>
            <a:rPr lang="it" dirty="0"/>
            <a:t>» 99,6%, «s_alta» 99,3%</a:t>
          </a:r>
        </a:p>
      </dgm:t>
    </dgm:pt>
    <dgm:pt modelId="{AEBC78E6-CDDC-4C8F-A157-3C51E907FACD}" type="parTrans" cxnId="{A058DDA2-48CA-4E5B-B389-F71A59C262B0}">
      <dgm:prSet/>
      <dgm:spPr/>
      <dgm:t>
        <a:bodyPr rtlCol="0"/>
        <a:lstStyle/>
        <a:p>
          <a:pPr rtl="0"/>
          <a:endParaRPr lang="en-US"/>
        </a:p>
      </dgm:t>
    </dgm:pt>
    <dgm:pt modelId="{75C067D7-FCD2-4969-8F27-4BBDA88E75ED}" type="sibTrans" cxnId="{A058DDA2-48CA-4E5B-B389-F71A59C262B0}">
      <dgm:prSet/>
      <dgm:spPr/>
      <dgm:t>
        <a:bodyPr rtlCol="0"/>
        <a:lstStyle/>
        <a:p>
          <a:pPr rtl="0"/>
          <a:endParaRPr lang="en-US"/>
        </a:p>
      </dgm:t>
    </dgm:pt>
    <dgm:pt modelId="{3929B1E1-4BC4-4C73-ABE8-27CEF96A3652}">
      <dgm:prSet phldrT="[Text]"/>
      <dgm:spPr/>
      <dgm:t>
        <a:bodyPr rtlCol="0"/>
        <a:lstStyle/>
        <a:p>
          <a:pPr rtl="0"/>
          <a:r>
            <a:rPr lang="it" dirty="0"/>
            <a:t>Pipeline 2</a:t>
          </a:r>
        </a:p>
      </dgm:t>
    </dgm:pt>
    <dgm:pt modelId="{F356CC76-9117-4B79-A270-BBBAFD3E9C79}" type="parTrans" cxnId="{1339090C-9A95-4C05-841C-FA3AF987601B}">
      <dgm:prSet/>
      <dgm:spPr/>
      <dgm:t>
        <a:bodyPr rtlCol="0"/>
        <a:lstStyle/>
        <a:p>
          <a:pPr rtl="0"/>
          <a:endParaRPr lang="en-US"/>
        </a:p>
      </dgm:t>
    </dgm:pt>
    <dgm:pt modelId="{19BA0C22-38BB-4E9F-89D5-0FF5FF9F12CE}" type="sibTrans" cxnId="{1339090C-9A95-4C05-841C-FA3AF987601B}">
      <dgm:prSet/>
      <dgm:spPr/>
      <dgm:t>
        <a:bodyPr rtlCol="0"/>
        <a:lstStyle/>
        <a:p>
          <a:pPr rtl="0"/>
          <a:endParaRPr lang="en-US"/>
        </a:p>
      </dgm:t>
    </dgm:pt>
    <dgm:pt modelId="{99E0600D-9954-43F4-8926-13B8777FAAA1}">
      <dgm:prSet phldrT="[Text]"/>
      <dgm:spPr/>
      <dgm:t>
        <a:bodyPr rtlCol="0"/>
        <a:lstStyle/>
        <a:p>
          <a:pPr rtl="0"/>
          <a:r>
            <a:rPr lang="it-IT" dirty="0"/>
            <a:t>«</a:t>
          </a:r>
          <a:r>
            <a:rPr lang="it-IT" dirty="0" err="1"/>
            <a:t>s_alta</a:t>
          </a:r>
          <a:r>
            <a:rPr lang="it-IT" dirty="0"/>
            <a:t>» 97</a:t>
          </a:r>
          <a:r>
            <a:rPr lang="it" dirty="0"/>
            <a:t>%, «f» 2%</a:t>
          </a:r>
        </a:p>
      </dgm:t>
    </dgm:pt>
    <dgm:pt modelId="{BE23F476-2C5C-42ED-BF2B-CD5FC7ADDDF6}" type="parTrans" cxnId="{09FCCB9D-A30A-4326-970E-26252D39327F}">
      <dgm:prSet/>
      <dgm:spPr/>
      <dgm:t>
        <a:bodyPr rtlCol="0"/>
        <a:lstStyle/>
        <a:p>
          <a:pPr rtl="0"/>
          <a:endParaRPr lang="en-US"/>
        </a:p>
      </dgm:t>
    </dgm:pt>
    <dgm:pt modelId="{C44937DC-4907-4769-AA8B-1B3E7391D7B0}" type="sibTrans" cxnId="{09FCCB9D-A30A-4326-970E-26252D39327F}">
      <dgm:prSet/>
      <dgm:spPr/>
      <dgm:t>
        <a:bodyPr rtlCol="0"/>
        <a:lstStyle/>
        <a:p>
          <a:pPr rtl="0"/>
          <a:endParaRPr lang="en-US"/>
        </a:p>
      </dgm:t>
    </dgm:pt>
    <dgm:pt modelId="{60CDF8D0-D4FC-4467-A51E-79C5A58B0B2C}">
      <dgm:prSet phldrT="[Text]"/>
      <dgm:spPr/>
      <dgm:t>
        <a:bodyPr rtlCol="0"/>
        <a:lstStyle/>
        <a:p>
          <a:pPr rtl="0"/>
          <a:r>
            <a:rPr lang="it" dirty="0"/>
            <a:t>Pipeline 3</a:t>
          </a:r>
        </a:p>
      </dgm:t>
    </dgm:pt>
    <dgm:pt modelId="{E12A269F-AB82-486A-9077-80F2BBBE48C2}" type="parTrans" cxnId="{2BA65DEC-E719-4ED3-8135-48349D42DD04}">
      <dgm:prSet/>
      <dgm:spPr/>
      <dgm:t>
        <a:bodyPr rtlCol="0"/>
        <a:lstStyle/>
        <a:p>
          <a:pPr rtl="0"/>
          <a:endParaRPr lang="en-US"/>
        </a:p>
      </dgm:t>
    </dgm:pt>
    <dgm:pt modelId="{3F7FD59D-A716-4310-A89A-AB6F740D9FFF}" type="sibTrans" cxnId="{2BA65DEC-E719-4ED3-8135-48349D42DD04}">
      <dgm:prSet/>
      <dgm:spPr/>
      <dgm:t>
        <a:bodyPr rtlCol="0"/>
        <a:lstStyle/>
        <a:p>
          <a:pPr rtl="0"/>
          <a:endParaRPr lang="en-US"/>
        </a:p>
      </dgm:t>
    </dgm:pt>
    <dgm:pt modelId="{50629C12-7464-4473-ADEF-1A284F8A9957}">
      <dgm:prSet phldrT="[Text]"/>
      <dgm:spPr/>
      <dgm:t>
        <a:bodyPr rtlCol="0"/>
        <a:lstStyle/>
        <a:p>
          <a:pPr rtl="0"/>
          <a:r>
            <a:rPr lang="it" dirty="0"/>
            <a:t>Good cut 99,6% + «s_alta» 97%</a:t>
          </a:r>
        </a:p>
      </dgm:t>
    </dgm:pt>
    <dgm:pt modelId="{9D1CB46C-0CFA-4B27-9224-267431FBD094}" type="parTrans" cxnId="{1D32FCC9-657C-4348-9C0D-52115D559FEB}">
      <dgm:prSet/>
      <dgm:spPr/>
      <dgm:t>
        <a:bodyPr rtlCol="0"/>
        <a:lstStyle/>
        <a:p>
          <a:pPr rtl="0"/>
          <a:endParaRPr lang="en-US"/>
        </a:p>
      </dgm:t>
    </dgm:pt>
    <dgm:pt modelId="{4576BCC5-0598-4332-A2E7-87AC3ADD4EB8}" type="sibTrans" cxnId="{1D32FCC9-657C-4348-9C0D-52115D559FEB}">
      <dgm:prSet/>
      <dgm:spPr/>
      <dgm:t>
        <a:bodyPr rtlCol="0"/>
        <a:lstStyle/>
        <a:p>
          <a:pPr rtl="0"/>
          <a:endParaRPr lang="en-US"/>
        </a:p>
      </dgm:t>
    </dgm:pt>
    <dgm:pt modelId="{811C00EC-AF2A-41BC-B4D9-02AB7BF66167}">
      <dgm:prSet phldrT="[Text]"/>
      <dgm:spPr/>
      <dgm:t>
        <a:bodyPr rtlCol="0"/>
        <a:lstStyle/>
        <a:p>
          <a:pPr rtl="0"/>
          <a:r>
            <a:rPr lang="it" dirty="0"/>
            <a:t>Pipeline 4</a:t>
          </a:r>
        </a:p>
      </dgm:t>
    </dgm:pt>
    <dgm:pt modelId="{1BFE45BE-61AB-4FD4-83D0-99B56BDD0245}" type="parTrans" cxnId="{E4084DFF-29F3-410F-A8D3-8196CAAA5DB9}">
      <dgm:prSet/>
      <dgm:spPr/>
      <dgm:t>
        <a:bodyPr/>
        <a:lstStyle/>
        <a:p>
          <a:endParaRPr lang="it-IT"/>
        </a:p>
      </dgm:t>
    </dgm:pt>
    <dgm:pt modelId="{246B1081-1195-470B-AC85-81C4BB95A57C}" type="sibTrans" cxnId="{E4084DFF-29F3-410F-A8D3-8196CAAA5DB9}">
      <dgm:prSet/>
      <dgm:spPr/>
      <dgm:t>
        <a:bodyPr/>
        <a:lstStyle/>
        <a:p>
          <a:endParaRPr lang="it-IT"/>
        </a:p>
      </dgm:t>
    </dgm:pt>
    <dgm:pt modelId="{642344CB-74C8-44A2-9463-BFA935A3A62B}">
      <dgm:prSet phldrT="[Text]"/>
      <dgm:spPr/>
      <dgm:t>
        <a:bodyPr rtlCol="0"/>
        <a:lstStyle/>
        <a:p>
          <a:pPr rtl="0"/>
          <a:r>
            <a:rPr lang="it-IT" dirty="0"/>
            <a:t>«</a:t>
          </a:r>
          <a:r>
            <a:rPr lang="it-IT" dirty="0" err="1"/>
            <a:t>s_mediana</a:t>
          </a:r>
          <a:r>
            <a:rPr lang="it" dirty="0"/>
            <a:t>» 99,6%, «s_alta» 99,3%</a:t>
          </a:r>
          <a:endParaRPr lang="it" dirty="0"/>
        </a:p>
      </dgm:t>
    </dgm:pt>
    <dgm:pt modelId="{D88B29CC-9C89-46D1-9E57-A5161404AFCD}" type="parTrans" cxnId="{8FDA287C-F522-4798-84DD-FAE7202E2218}">
      <dgm:prSet/>
      <dgm:spPr/>
      <dgm:t>
        <a:bodyPr/>
        <a:lstStyle/>
        <a:p>
          <a:endParaRPr lang="it-IT"/>
        </a:p>
      </dgm:t>
    </dgm:pt>
    <dgm:pt modelId="{2BEF3B21-EA46-458C-9F13-3A6249480696}" type="sibTrans" cxnId="{8FDA287C-F522-4798-84DD-FAE7202E2218}">
      <dgm:prSet/>
      <dgm:spPr/>
      <dgm:t>
        <a:bodyPr/>
        <a:lstStyle/>
        <a:p>
          <a:endParaRPr lang="it-IT"/>
        </a:p>
      </dgm:t>
    </dgm:pt>
    <dgm:pt modelId="{E6A445EE-D086-4B01-B491-D67950A5A065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</dgm:pt>
    <dgm:pt modelId="{6D3A9625-D3EB-4CA1-AB05-34452283708A}" type="pres">
      <dgm:prSet presAssocID="{4DF9FE7B-F642-4898-A360-D4E3814E1A3D}" presName="parentLin" presStyleCnt="0"/>
      <dgm:spPr/>
    </dgm:pt>
    <dgm:pt modelId="{7E290D25-335D-4339-A8E8-B036E46B5EB5}" type="pres">
      <dgm:prSet presAssocID="{4DF9FE7B-F642-4898-A360-D4E3814E1A3D}" presName="parentLeftMargin" presStyleLbl="node1" presStyleIdx="0" presStyleCnt="4"/>
      <dgm:spPr/>
    </dgm:pt>
    <dgm:pt modelId="{674922F1-7266-4681-AD4F-1C618A5FFF23}" type="pres">
      <dgm:prSet presAssocID="{4DF9FE7B-F642-4898-A360-D4E3814E1A3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6C29850-0672-4B77-B5DE-2E1563038631}" type="pres">
      <dgm:prSet presAssocID="{4DF9FE7B-F642-4898-A360-D4E3814E1A3D}" presName="negativeSpace" presStyleCnt="0"/>
      <dgm:spPr/>
    </dgm:pt>
    <dgm:pt modelId="{80259B02-529C-422B-91BE-D70198BA9F6C}" type="pres">
      <dgm:prSet presAssocID="{4DF9FE7B-F642-4898-A360-D4E3814E1A3D}" presName="childText" presStyleLbl="conFgAcc1" presStyleIdx="0" presStyleCnt="4">
        <dgm:presLayoutVars>
          <dgm:bulletEnabled val="1"/>
        </dgm:presLayoutVars>
      </dgm:prSet>
      <dgm:spPr/>
    </dgm:pt>
    <dgm:pt modelId="{E53EFB4E-D3DB-42E1-82AC-148F7D29254F}" type="pres">
      <dgm:prSet presAssocID="{43C18EFF-81FC-4D70-8C6B-E95FF3730413}" presName="spaceBetweenRectangles" presStyleCnt="0"/>
      <dgm:spPr/>
    </dgm:pt>
    <dgm:pt modelId="{07AC1C38-F728-4390-9C76-57A49ED97DBB}" type="pres">
      <dgm:prSet presAssocID="{3929B1E1-4BC4-4C73-ABE8-27CEF96A3652}" presName="parentLin" presStyleCnt="0"/>
      <dgm:spPr/>
    </dgm:pt>
    <dgm:pt modelId="{D0037F0D-DB9A-4BA4-97B4-D939B26E14DA}" type="pres">
      <dgm:prSet presAssocID="{3929B1E1-4BC4-4C73-ABE8-27CEF96A3652}" presName="parentLeftMargin" presStyleLbl="node1" presStyleIdx="0" presStyleCnt="4"/>
      <dgm:spPr/>
    </dgm:pt>
    <dgm:pt modelId="{21EEBBE2-729F-4D85-8CAE-C2B30FF126D2}" type="pres">
      <dgm:prSet presAssocID="{3929B1E1-4BC4-4C73-ABE8-27CEF96A365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ACB3FAF-C320-430D-84D4-71BA6D1761D1}" type="pres">
      <dgm:prSet presAssocID="{3929B1E1-4BC4-4C73-ABE8-27CEF96A3652}" presName="negativeSpace" presStyleCnt="0"/>
      <dgm:spPr/>
    </dgm:pt>
    <dgm:pt modelId="{5282638F-EFF2-4770-BB1A-21455422E45D}" type="pres">
      <dgm:prSet presAssocID="{3929B1E1-4BC4-4C73-ABE8-27CEF96A3652}" presName="childText" presStyleLbl="conFgAcc1" presStyleIdx="1" presStyleCnt="4">
        <dgm:presLayoutVars>
          <dgm:bulletEnabled val="1"/>
        </dgm:presLayoutVars>
      </dgm:prSet>
      <dgm:spPr/>
    </dgm:pt>
    <dgm:pt modelId="{8CE827AA-77D8-4146-A665-00110A17769E}" type="pres">
      <dgm:prSet presAssocID="{19BA0C22-38BB-4E9F-89D5-0FF5FF9F12CE}" presName="spaceBetweenRectangles" presStyleCnt="0"/>
      <dgm:spPr/>
    </dgm:pt>
    <dgm:pt modelId="{34C9EE47-81AF-461E-8292-AB107AA0D367}" type="pres">
      <dgm:prSet presAssocID="{60CDF8D0-D4FC-4467-A51E-79C5A58B0B2C}" presName="parentLin" presStyleCnt="0"/>
      <dgm:spPr/>
    </dgm:pt>
    <dgm:pt modelId="{864CB39B-29F9-473D-90E5-0686D86E278F}" type="pres">
      <dgm:prSet presAssocID="{60CDF8D0-D4FC-4467-A51E-79C5A58B0B2C}" presName="parentLeftMargin" presStyleLbl="node1" presStyleIdx="1" presStyleCnt="4"/>
      <dgm:spPr/>
    </dgm:pt>
    <dgm:pt modelId="{5B203A22-00AF-46E7-9415-C6DAFD7E01CC}" type="pres">
      <dgm:prSet presAssocID="{60CDF8D0-D4FC-4467-A51E-79C5A58B0B2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F9C1F84-81DE-4E5D-9537-C2D1A211B8B6}" type="pres">
      <dgm:prSet presAssocID="{60CDF8D0-D4FC-4467-A51E-79C5A58B0B2C}" presName="negativeSpace" presStyleCnt="0"/>
      <dgm:spPr/>
    </dgm:pt>
    <dgm:pt modelId="{964E6811-5072-4466-B721-689C35A65029}" type="pres">
      <dgm:prSet presAssocID="{60CDF8D0-D4FC-4467-A51E-79C5A58B0B2C}" presName="childText" presStyleLbl="conFgAcc1" presStyleIdx="2" presStyleCnt="4">
        <dgm:presLayoutVars>
          <dgm:bulletEnabled val="1"/>
        </dgm:presLayoutVars>
      </dgm:prSet>
      <dgm:spPr/>
    </dgm:pt>
    <dgm:pt modelId="{DCA04B6F-6528-484B-8DA8-5079E691A421}" type="pres">
      <dgm:prSet presAssocID="{3F7FD59D-A716-4310-A89A-AB6F740D9FFF}" presName="spaceBetweenRectangles" presStyleCnt="0"/>
      <dgm:spPr/>
    </dgm:pt>
    <dgm:pt modelId="{FF7246B5-2A49-4082-98BD-83EEA6857F58}" type="pres">
      <dgm:prSet presAssocID="{811C00EC-AF2A-41BC-B4D9-02AB7BF66167}" presName="parentLin" presStyleCnt="0"/>
      <dgm:spPr/>
    </dgm:pt>
    <dgm:pt modelId="{DCECB3F3-48FE-4150-B216-DF6D00C412A6}" type="pres">
      <dgm:prSet presAssocID="{811C00EC-AF2A-41BC-B4D9-02AB7BF66167}" presName="parentLeftMargin" presStyleLbl="node1" presStyleIdx="2" presStyleCnt="4"/>
      <dgm:spPr/>
    </dgm:pt>
    <dgm:pt modelId="{017C7AB9-C6C8-4BAC-ADBB-9FD707BE0F60}" type="pres">
      <dgm:prSet presAssocID="{811C00EC-AF2A-41BC-B4D9-02AB7BF6616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9D033E3-793A-4FA3-BF04-638B783B537A}" type="pres">
      <dgm:prSet presAssocID="{811C00EC-AF2A-41BC-B4D9-02AB7BF66167}" presName="negativeSpace" presStyleCnt="0"/>
      <dgm:spPr/>
    </dgm:pt>
    <dgm:pt modelId="{432FD8AD-628D-4FE4-9A5D-06069E9A39D1}" type="pres">
      <dgm:prSet presAssocID="{811C00EC-AF2A-41BC-B4D9-02AB7BF6616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FDA287C-F522-4798-84DD-FAE7202E2218}" srcId="{811C00EC-AF2A-41BC-B4D9-02AB7BF66167}" destId="{642344CB-74C8-44A2-9463-BFA935A3A62B}" srcOrd="0" destOrd="0" parTransId="{D88B29CC-9C89-46D1-9E57-A5161404AFCD}" sibTransId="{2BEF3B21-EA46-458C-9F13-3A6249480696}"/>
    <dgm:cxn modelId="{133AB3BA-08EC-432D-814B-0243B8AEAE27}" type="presOf" srcId="{3F442EA2-39BA-4C9A-AD59-755D4917D532}" destId="{E6A445EE-D086-4B01-B491-D67950A5A065}" srcOrd="0" destOrd="0" presId="urn:microsoft.com/office/officeart/2005/8/layout/list1"/>
    <dgm:cxn modelId="{9F679DC2-6B0E-43AA-A414-29A0BEBDE7EB}" type="presOf" srcId="{50629C12-7464-4473-ADEF-1A284F8A9957}" destId="{964E6811-5072-4466-B721-689C35A65029}" srcOrd="0" destOrd="0" presId="urn:microsoft.com/office/officeart/2005/8/layout/list1"/>
    <dgm:cxn modelId="{EF39DC10-C489-4F29-BCDA-31D69D3CEE27}" type="presOf" srcId="{60CDF8D0-D4FC-4467-A51E-79C5A58B0B2C}" destId="{5B203A22-00AF-46E7-9415-C6DAFD7E01CC}" srcOrd="1" destOrd="0" presId="urn:microsoft.com/office/officeart/2005/8/layout/list1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3A76F5FD-AC51-43D5-A60D-6EA2DBBDF0F6}" type="presOf" srcId="{4DF9FE7B-F642-4898-A360-D4E3814E1A3D}" destId="{674922F1-7266-4681-AD4F-1C618A5FFF23}" srcOrd="1" destOrd="0" presId="urn:microsoft.com/office/officeart/2005/8/layout/list1"/>
    <dgm:cxn modelId="{3E379D5E-3519-4604-8C91-9AEBC1B5DA6A}" type="presOf" srcId="{60CDF8D0-D4FC-4467-A51E-79C5A58B0B2C}" destId="{864CB39B-29F9-473D-90E5-0686D86E278F}" srcOrd="0" destOrd="0" presId="urn:microsoft.com/office/officeart/2005/8/layout/list1"/>
    <dgm:cxn modelId="{706ABD05-1530-4082-93F2-868BABBF7119}" type="presOf" srcId="{811C00EC-AF2A-41BC-B4D9-02AB7BF66167}" destId="{DCECB3F3-48FE-4150-B216-DF6D00C412A6}" srcOrd="0" destOrd="0" presId="urn:microsoft.com/office/officeart/2005/8/layout/list1"/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E12E128A-D14B-4DAD-B3C2-4C2D815371A8}" type="presOf" srcId="{3929B1E1-4BC4-4C73-ABE8-27CEF96A3652}" destId="{D0037F0D-DB9A-4BA4-97B4-D939B26E14DA}" srcOrd="0" destOrd="0" presId="urn:microsoft.com/office/officeart/2005/8/layout/list1"/>
    <dgm:cxn modelId="{841BB473-ABE9-4F34-ADA3-6CC21D9F755C}" type="presOf" srcId="{642344CB-74C8-44A2-9463-BFA935A3A62B}" destId="{432FD8AD-628D-4FE4-9A5D-06069E9A39D1}" srcOrd="0" destOrd="0" presId="urn:microsoft.com/office/officeart/2005/8/layout/list1"/>
    <dgm:cxn modelId="{91E8EE10-A24D-4E72-918C-DFE8B8A56CE9}" type="presOf" srcId="{EFF2750D-B4B3-474C-8B62-8B638DC31F7E}" destId="{80259B02-529C-422B-91BE-D70198BA9F6C}" srcOrd="0" destOrd="0" presId="urn:microsoft.com/office/officeart/2005/8/layout/list1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E4084DFF-29F3-410F-A8D3-8196CAAA5DB9}" srcId="{3F442EA2-39BA-4C9A-AD59-755D4917D532}" destId="{811C00EC-AF2A-41BC-B4D9-02AB7BF66167}" srcOrd="3" destOrd="0" parTransId="{1BFE45BE-61AB-4FD4-83D0-99B56BDD0245}" sibTransId="{246B1081-1195-470B-AC85-81C4BB95A57C}"/>
    <dgm:cxn modelId="{FC3C0DB7-9FD1-4688-8024-16D6F63718C0}" type="presOf" srcId="{99E0600D-9954-43F4-8926-13B8777FAAA1}" destId="{5282638F-EFF2-4770-BB1A-21455422E45D}" srcOrd="0" destOrd="0" presId="urn:microsoft.com/office/officeart/2005/8/layout/list1"/>
    <dgm:cxn modelId="{D777451D-9818-431F-B600-33C7C8A40A98}" type="presOf" srcId="{3929B1E1-4BC4-4C73-ABE8-27CEF96A3652}" destId="{21EEBBE2-729F-4D85-8CAE-C2B30FF126D2}" srcOrd="1" destOrd="0" presId="urn:microsoft.com/office/officeart/2005/8/layout/list1"/>
    <dgm:cxn modelId="{50B238DE-3A9C-48F6-8EA6-E05A25BDB667}" type="presOf" srcId="{811C00EC-AF2A-41BC-B4D9-02AB7BF66167}" destId="{017C7AB9-C6C8-4BAC-ADBB-9FD707BE0F60}" srcOrd="1" destOrd="0" presId="urn:microsoft.com/office/officeart/2005/8/layout/list1"/>
    <dgm:cxn modelId="{F7E95423-786D-404D-8158-68B1C89303BF}" type="presOf" srcId="{4DF9FE7B-F642-4898-A360-D4E3814E1A3D}" destId="{7E290D25-335D-4339-A8E8-B036E46B5EB5}" srcOrd="0" destOrd="0" presId="urn:microsoft.com/office/officeart/2005/8/layout/list1"/>
    <dgm:cxn modelId="{7C96F733-1FEB-4464-AFE2-A6FFE050E7F5}" type="presParOf" srcId="{E6A445EE-D086-4B01-B491-D67950A5A065}" destId="{6D3A9625-D3EB-4CA1-AB05-34452283708A}" srcOrd="0" destOrd="0" presId="urn:microsoft.com/office/officeart/2005/8/layout/list1"/>
    <dgm:cxn modelId="{52625C28-CB81-4E22-A0FD-8E29373E6B1B}" type="presParOf" srcId="{6D3A9625-D3EB-4CA1-AB05-34452283708A}" destId="{7E290D25-335D-4339-A8E8-B036E46B5EB5}" srcOrd="0" destOrd="0" presId="urn:microsoft.com/office/officeart/2005/8/layout/list1"/>
    <dgm:cxn modelId="{B0C612E2-3EE1-400E-AE2C-6D7A4CC4C27B}" type="presParOf" srcId="{6D3A9625-D3EB-4CA1-AB05-34452283708A}" destId="{674922F1-7266-4681-AD4F-1C618A5FFF23}" srcOrd="1" destOrd="0" presId="urn:microsoft.com/office/officeart/2005/8/layout/list1"/>
    <dgm:cxn modelId="{4744E578-4CB5-48E8-A0C6-86520C5FA672}" type="presParOf" srcId="{E6A445EE-D086-4B01-B491-D67950A5A065}" destId="{96C29850-0672-4B77-B5DE-2E1563038631}" srcOrd="1" destOrd="0" presId="urn:microsoft.com/office/officeart/2005/8/layout/list1"/>
    <dgm:cxn modelId="{9B31D144-B860-4AE0-AA2A-C3C20A8603D5}" type="presParOf" srcId="{E6A445EE-D086-4B01-B491-D67950A5A065}" destId="{80259B02-529C-422B-91BE-D70198BA9F6C}" srcOrd="2" destOrd="0" presId="urn:microsoft.com/office/officeart/2005/8/layout/list1"/>
    <dgm:cxn modelId="{7C89F48A-EAC4-44E9-B2C3-D6045323FD07}" type="presParOf" srcId="{E6A445EE-D086-4B01-B491-D67950A5A065}" destId="{E53EFB4E-D3DB-42E1-82AC-148F7D29254F}" srcOrd="3" destOrd="0" presId="urn:microsoft.com/office/officeart/2005/8/layout/list1"/>
    <dgm:cxn modelId="{BD05F436-0254-432E-8B09-A17511FE268A}" type="presParOf" srcId="{E6A445EE-D086-4B01-B491-D67950A5A065}" destId="{07AC1C38-F728-4390-9C76-57A49ED97DBB}" srcOrd="4" destOrd="0" presId="urn:microsoft.com/office/officeart/2005/8/layout/list1"/>
    <dgm:cxn modelId="{C0A0D860-DA07-4CBB-91A5-F43E0D04FCF4}" type="presParOf" srcId="{07AC1C38-F728-4390-9C76-57A49ED97DBB}" destId="{D0037F0D-DB9A-4BA4-97B4-D939B26E14DA}" srcOrd="0" destOrd="0" presId="urn:microsoft.com/office/officeart/2005/8/layout/list1"/>
    <dgm:cxn modelId="{7E09DDEB-EE25-4606-A71C-7D9B4BBA2CC8}" type="presParOf" srcId="{07AC1C38-F728-4390-9C76-57A49ED97DBB}" destId="{21EEBBE2-729F-4D85-8CAE-C2B30FF126D2}" srcOrd="1" destOrd="0" presId="urn:microsoft.com/office/officeart/2005/8/layout/list1"/>
    <dgm:cxn modelId="{16B4A5AA-CD57-4E81-BD9D-EA0185BCFB1E}" type="presParOf" srcId="{E6A445EE-D086-4B01-B491-D67950A5A065}" destId="{AACB3FAF-C320-430D-84D4-71BA6D1761D1}" srcOrd="5" destOrd="0" presId="urn:microsoft.com/office/officeart/2005/8/layout/list1"/>
    <dgm:cxn modelId="{87A76DD9-C373-44C0-9414-15DC155EA76E}" type="presParOf" srcId="{E6A445EE-D086-4B01-B491-D67950A5A065}" destId="{5282638F-EFF2-4770-BB1A-21455422E45D}" srcOrd="6" destOrd="0" presId="urn:microsoft.com/office/officeart/2005/8/layout/list1"/>
    <dgm:cxn modelId="{0755B841-50A5-42EE-A8F3-8B0D460B67BC}" type="presParOf" srcId="{E6A445EE-D086-4B01-B491-D67950A5A065}" destId="{8CE827AA-77D8-4146-A665-00110A17769E}" srcOrd="7" destOrd="0" presId="urn:microsoft.com/office/officeart/2005/8/layout/list1"/>
    <dgm:cxn modelId="{07113AD3-C775-48C9-830E-576F0EE07749}" type="presParOf" srcId="{E6A445EE-D086-4B01-B491-D67950A5A065}" destId="{34C9EE47-81AF-461E-8292-AB107AA0D367}" srcOrd="8" destOrd="0" presId="urn:microsoft.com/office/officeart/2005/8/layout/list1"/>
    <dgm:cxn modelId="{4B7DC143-6BA8-45DE-B0C7-421B9E9D50BD}" type="presParOf" srcId="{34C9EE47-81AF-461E-8292-AB107AA0D367}" destId="{864CB39B-29F9-473D-90E5-0686D86E278F}" srcOrd="0" destOrd="0" presId="urn:microsoft.com/office/officeart/2005/8/layout/list1"/>
    <dgm:cxn modelId="{5D8F5A1E-4827-449A-B310-63F6F8A02B3B}" type="presParOf" srcId="{34C9EE47-81AF-461E-8292-AB107AA0D367}" destId="{5B203A22-00AF-46E7-9415-C6DAFD7E01CC}" srcOrd="1" destOrd="0" presId="urn:microsoft.com/office/officeart/2005/8/layout/list1"/>
    <dgm:cxn modelId="{1F844143-3020-41F3-A2B1-36CB25F670B9}" type="presParOf" srcId="{E6A445EE-D086-4B01-B491-D67950A5A065}" destId="{DF9C1F84-81DE-4E5D-9537-C2D1A211B8B6}" srcOrd="9" destOrd="0" presId="urn:microsoft.com/office/officeart/2005/8/layout/list1"/>
    <dgm:cxn modelId="{361E8493-E05B-46F9-A5FF-F03C8BA97CD5}" type="presParOf" srcId="{E6A445EE-D086-4B01-B491-D67950A5A065}" destId="{964E6811-5072-4466-B721-689C35A65029}" srcOrd="10" destOrd="0" presId="urn:microsoft.com/office/officeart/2005/8/layout/list1"/>
    <dgm:cxn modelId="{C3F1E51F-0BDF-41A8-ADA7-051AEE44BDD4}" type="presParOf" srcId="{E6A445EE-D086-4B01-B491-D67950A5A065}" destId="{DCA04B6F-6528-484B-8DA8-5079E691A421}" srcOrd="11" destOrd="0" presId="urn:microsoft.com/office/officeart/2005/8/layout/list1"/>
    <dgm:cxn modelId="{0D34D14E-0264-4541-BFD6-AC43A3943133}" type="presParOf" srcId="{E6A445EE-D086-4B01-B491-D67950A5A065}" destId="{FF7246B5-2A49-4082-98BD-83EEA6857F58}" srcOrd="12" destOrd="0" presId="urn:microsoft.com/office/officeart/2005/8/layout/list1"/>
    <dgm:cxn modelId="{809A327D-178F-44BE-A639-0EC7E71EC723}" type="presParOf" srcId="{FF7246B5-2A49-4082-98BD-83EEA6857F58}" destId="{DCECB3F3-48FE-4150-B216-DF6D00C412A6}" srcOrd="0" destOrd="0" presId="urn:microsoft.com/office/officeart/2005/8/layout/list1"/>
    <dgm:cxn modelId="{99224BD7-D7DD-4DA1-86D6-66FEBF56B455}" type="presParOf" srcId="{FF7246B5-2A49-4082-98BD-83EEA6857F58}" destId="{017C7AB9-C6C8-4BAC-ADBB-9FD707BE0F60}" srcOrd="1" destOrd="0" presId="urn:microsoft.com/office/officeart/2005/8/layout/list1"/>
    <dgm:cxn modelId="{E568908E-48EF-47D3-A915-33A1C10F25D9}" type="presParOf" srcId="{E6A445EE-D086-4B01-B491-D67950A5A065}" destId="{89D033E3-793A-4FA3-BF04-638B783B537A}" srcOrd="13" destOrd="0" presId="urn:microsoft.com/office/officeart/2005/8/layout/list1"/>
    <dgm:cxn modelId="{B00CE83D-44D4-45C9-8830-5FD63FDC2BC0}" type="presParOf" srcId="{E6A445EE-D086-4B01-B491-D67950A5A065}" destId="{432FD8AD-628D-4FE4-9A5D-06069E9A39D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59B02-529C-422B-91BE-D70198BA9F6C}">
      <dsp:nvSpPr>
        <dsp:cNvPr id="0" name=""/>
        <dsp:cNvSpPr/>
      </dsp:nvSpPr>
      <dsp:spPr>
        <a:xfrm>
          <a:off x="0" y="311680"/>
          <a:ext cx="4534058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1893" tIns="312420" rIns="351893" bIns="106680" numCol="1" spcCol="1270" rtlCol="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" sz="1500" kern="1200" dirty="0"/>
            <a:t>22 reti binarie</a:t>
          </a:r>
        </a:p>
      </dsp:txBody>
      <dsp:txXfrm>
        <a:off x="0" y="311680"/>
        <a:ext cx="4534058" cy="637875"/>
      </dsp:txXfrm>
    </dsp:sp>
    <dsp:sp modelId="{674922F1-7266-4681-AD4F-1C618A5FFF23}">
      <dsp:nvSpPr>
        <dsp:cNvPr id="0" name=""/>
        <dsp:cNvSpPr/>
      </dsp:nvSpPr>
      <dsp:spPr>
        <a:xfrm>
          <a:off x="226702" y="90280"/>
          <a:ext cx="3173840" cy="442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964" tIns="0" rIns="119964" bIns="0" numCol="1" spcCol="1270" rtlCol="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500" kern="1200" dirty="0"/>
            <a:t>Pipeline 1</a:t>
          </a:r>
          <a:endParaRPr lang="en-US" sz="1500" kern="1200" dirty="0"/>
        </a:p>
      </dsp:txBody>
      <dsp:txXfrm>
        <a:off x="248318" y="111896"/>
        <a:ext cx="3130608" cy="399568"/>
      </dsp:txXfrm>
    </dsp:sp>
    <dsp:sp modelId="{5282638F-EFF2-4770-BB1A-21455422E45D}">
      <dsp:nvSpPr>
        <dsp:cNvPr id="0" name=""/>
        <dsp:cNvSpPr/>
      </dsp:nvSpPr>
      <dsp:spPr>
        <a:xfrm>
          <a:off x="0" y="1251955"/>
          <a:ext cx="4534058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4174138"/>
              <a:satOff val="-22420"/>
              <a:lumOff val="3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1893" tIns="312420" rIns="351893" bIns="106680" numCol="1" spcCol="1270" rtlCol="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" sz="1500" kern="1200" dirty="0"/>
            <a:t>Rete segmentatrice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" sz="1500" kern="1200" dirty="0"/>
            <a:t>Rete OCR</a:t>
          </a:r>
        </a:p>
      </dsp:txBody>
      <dsp:txXfrm>
        <a:off x="0" y="1251955"/>
        <a:ext cx="4534058" cy="874125"/>
      </dsp:txXfrm>
    </dsp:sp>
    <dsp:sp modelId="{21EEBBE2-729F-4D85-8CAE-C2B30FF126D2}">
      <dsp:nvSpPr>
        <dsp:cNvPr id="0" name=""/>
        <dsp:cNvSpPr/>
      </dsp:nvSpPr>
      <dsp:spPr>
        <a:xfrm>
          <a:off x="226702" y="1030555"/>
          <a:ext cx="3173840" cy="442800"/>
        </a:xfrm>
        <a:prstGeom prst="roundRect">
          <a:avLst/>
        </a:prstGeom>
        <a:solidFill>
          <a:schemeClr val="accent3">
            <a:hueOff val="4174138"/>
            <a:satOff val="-22420"/>
            <a:lumOff val="3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964" tIns="0" rIns="119964" bIns="0" numCol="1" spcCol="1270" rtlCol="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500" kern="1200" dirty="0"/>
            <a:t>Pipeline 2</a:t>
          </a:r>
        </a:p>
      </dsp:txBody>
      <dsp:txXfrm>
        <a:off x="248318" y="1052171"/>
        <a:ext cx="3130608" cy="399568"/>
      </dsp:txXfrm>
    </dsp:sp>
    <dsp:sp modelId="{964E6811-5072-4466-B721-689C35A65029}">
      <dsp:nvSpPr>
        <dsp:cNvPr id="0" name=""/>
        <dsp:cNvSpPr/>
      </dsp:nvSpPr>
      <dsp:spPr>
        <a:xfrm>
          <a:off x="0" y="2428480"/>
          <a:ext cx="4534058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8348276"/>
              <a:satOff val="-44839"/>
              <a:lumOff val="7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1893" tIns="312420" rIns="351893" bIns="106680" numCol="1" spcCol="1270" rtlCol="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" sz="1500" kern="1200" dirty="0"/>
            <a:t>22 reti binarie (solo per segmentare)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" sz="1500" kern="1200" dirty="0"/>
            <a:t>Rete OCR</a:t>
          </a:r>
        </a:p>
      </dsp:txBody>
      <dsp:txXfrm>
        <a:off x="0" y="2428480"/>
        <a:ext cx="4534058" cy="874125"/>
      </dsp:txXfrm>
    </dsp:sp>
    <dsp:sp modelId="{5B203A22-00AF-46E7-9415-C6DAFD7E01CC}">
      <dsp:nvSpPr>
        <dsp:cNvPr id="0" name=""/>
        <dsp:cNvSpPr/>
      </dsp:nvSpPr>
      <dsp:spPr>
        <a:xfrm>
          <a:off x="226702" y="2207080"/>
          <a:ext cx="3173840" cy="442800"/>
        </a:xfrm>
        <a:prstGeom prst="roundRect">
          <a:avLst/>
        </a:prstGeom>
        <a:solidFill>
          <a:schemeClr val="accent3">
            <a:hueOff val="8348276"/>
            <a:satOff val="-44839"/>
            <a:lumOff val="7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964" tIns="0" rIns="119964" bIns="0" numCol="1" spcCol="1270" rtlCol="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500" kern="1200" dirty="0"/>
            <a:t>Pipeline 3</a:t>
          </a:r>
        </a:p>
      </dsp:txBody>
      <dsp:txXfrm>
        <a:off x="248318" y="2228696"/>
        <a:ext cx="3130608" cy="399568"/>
      </dsp:txXfrm>
    </dsp:sp>
    <dsp:sp modelId="{432FD8AD-628D-4FE4-9A5D-06069E9A39D1}">
      <dsp:nvSpPr>
        <dsp:cNvPr id="0" name=""/>
        <dsp:cNvSpPr/>
      </dsp:nvSpPr>
      <dsp:spPr>
        <a:xfrm>
          <a:off x="0" y="3605005"/>
          <a:ext cx="4534058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2522415"/>
              <a:satOff val="-67259"/>
              <a:lumOff val="11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1893" tIns="312420" rIns="351893" bIns="106680" numCol="1" spcCol="1270" rtlCol="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" sz="1500" kern="1200" dirty="0"/>
            <a:t>Rete segmentatrice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" sz="1500" kern="1200" dirty="0"/>
            <a:t>22 reti binarie</a:t>
          </a:r>
        </a:p>
      </dsp:txBody>
      <dsp:txXfrm>
        <a:off x="0" y="3605005"/>
        <a:ext cx="4534058" cy="874125"/>
      </dsp:txXfrm>
    </dsp:sp>
    <dsp:sp modelId="{017C7AB9-C6C8-4BAC-ADBB-9FD707BE0F60}">
      <dsp:nvSpPr>
        <dsp:cNvPr id="0" name=""/>
        <dsp:cNvSpPr/>
      </dsp:nvSpPr>
      <dsp:spPr>
        <a:xfrm>
          <a:off x="226702" y="3383605"/>
          <a:ext cx="3173840" cy="442800"/>
        </a:xfrm>
        <a:prstGeom prst="roundRect">
          <a:avLst/>
        </a:prstGeom>
        <a:solidFill>
          <a:schemeClr val="accent3">
            <a:hueOff val="12522415"/>
            <a:satOff val="-67259"/>
            <a:lumOff val="11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964" tIns="0" rIns="119964" bIns="0" numCol="1" spcCol="1270" rtlCol="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500" kern="1200" dirty="0"/>
            <a:t>Pipeline 4</a:t>
          </a:r>
        </a:p>
      </dsp:txBody>
      <dsp:txXfrm>
        <a:off x="248318" y="3405221"/>
        <a:ext cx="3130608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59B02-529C-422B-91BE-D70198BA9F6C}">
      <dsp:nvSpPr>
        <dsp:cNvPr id="0" name=""/>
        <dsp:cNvSpPr/>
      </dsp:nvSpPr>
      <dsp:spPr>
        <a:xfrm>
          <a:off x="0" y="342325"/>
          <a:ext cx="5904655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267" tIns="374904" rIns="458267" bIns="128016" numCol="1" spcCol="1270" rtlCol="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/>
            <a:t>«s_</a:t>
          </a:r>
          <a:r>
            <a:rPr lang="it" sz="1800" kern="1200" dirty="0"/>
            <a:t>mediana» 93%</a:t>
          </a:r>
        </a:p>
      </dsp:txBody>
      <dsp:txXfrm>
        <a:off x="0" y="342325"/>
        <a:ext cx="5904655" cy="765450"/>
      </dsp:txXfrm>
    </dsp:sp>
    <dsp:sp modelId="{674922F1-7266-4681-AD4F-1C618A5FFF23}">
      <dsp:nvSpPr>
        <dsp:cNvPr id="0" name=""/>
        <dsp:cNvSpPr/>
      </dsp:nvSpPr>
      <dsp:spPr>
        <a:xfrm>
          <a:off x="295232" y="76645"/>
          <a:ext cx="4133258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27" tIns="0" rIns="156227" bIns="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800" kern="1200" dirty="0"/>
            <a:t>Pipeline 1</a:t>
          </a:r>
          <a:endParaRPr lang="en-US" sz="1800" kern="1200" dirty="0"/>
        </a:p>
      </dsp:txBody>
      <dsp:txXfrm>
        <a:off x="321171" y="102584"/>
        <a:ext cx="4081380" cy="479482"/>
      </dsp:txXfrm>
    </dsp:sp>
    <dsp:sp modelId="{5282638F-EFF2-4770-BB1A-21455422E45D}">
      <dsp:nvSpPr>
        <dsp:cNvPr id="0" name=""/>
        <dsp:cNvSpPr/>
      </dsp:nvSpPr>
      <dsp:spPr>
        <a:xfrm>
          <a:off x="0" y="1470655"/>
          <a:ext cx="5904655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4174138"/>
              <a:satOff val="-22420"/>
              <a:lumOff val="3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267" tIns="374904" rIns="458267" bIns="128016" numCol="1" spcCol="1270" rtlCol="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/>
            <a:t>B</a:t>
          </a:r>
          <a:r>
            <a:rPr lang="it" sz="1800" kern="1200" dirty="0"/>
            <a:t>ad cut 100%</a:t>
          </a:r>
        </a:p>
      </dsp:txBody>
      <dsp:txXfrm>
        <a:off x="0" y="1470655"/>
        <a:ext cx="5904655" cy="765450"/>
      </dsp:txXfrm>
    </dsp:sp>
    <dsp:sp modelId="{21EEBBE2-729F-4D85-8CAE-C2B30FF126D2}">
      <dsp:nvSpPr>
        <dsp:cNvPr id="0" name=""/>
        <dsp:cNvSpPr/>
      </dsp:nvSpPr>
      <dsp:spPr>
        <a:xfrm>
          <a:off x="295232" y="1204975"/>
          <a:ext cx="4133258" cy="531360"/>
        </a:xfrm>
        <a:prstGeom prst="roundRect">
          <a:avLst/>
        </a:prstGeom>
        <a:solidFill>
          <a:schemeClr val="accent3">
            <a:hueOff val="4174138"/>
            <a:satOff val="-22420"/>
            <a:lumOff val="3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27" tIns="0" rIns="156227" bIns="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800" kern="1200" dirty="0"/>
            <a:t>Pipeline 2</a:t>
          </a:r>
        </a:p>
      </dsp:txBody>
      <dsp:txXfrm>
        <a:off x="321171" y="1230914"/>
        <a:ext cx="4081380" cy="479482"/>
      </dsp:txXfrm>
    </dsp:sp>
    <dsp:sp modelId="{964E6811-5072-4466-B721-689C35A65029}">
      <dsp:nvSpPr>
        <dsp:cNvPr id="0" name=""/>
        <dsp:cNvSpPr/>
      </dsp:nvSpPr>
      <dsp:spPr>
        <a:xfrm>
          <a:off x="0" y="2598985"/>
          <a:ext cx="5904655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8348276"/>
              <a:satOff val="-44839"/>
              <a:lumOff val="7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267" tIns="374904" rIns="458267" bIns="128016" numCol="1" spcCol="1270" rtlCol="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" sz="1800" kern="1200" dirty="0"/>
            <a:t>Good cut 93% + «b» 50%</a:t>
          </a:r>
        </a:p>
      </dsp:txBody>
      <dsp:txXfrm>
        <a:off x="0" y="2598985"/>
        <a:ext cx="5904655" cy="765450"/>
      </dsp:txXfrm>
    </dsp:sp>
    <dsp:sp modelId="{5B203A22-00AF-46E7-9415-C6DAFD7E01CC}">
      <dsp:nvSpPr>
        <dsp:cNvPr id="0" name=""/>
        <dsp:cNvSpPr/>
      </dsp:nvSpPr>
      <dsp:spPr>
        <a:xfrm>
          <a:off x="295232" y="2333305"/>
          <a:ext cx="4133258" cy="531360"/>
        </a:xfrm>
        <a:prstGeom prst="roundRect">
          <a:avLst/>
        </a:prstGeom>
        <a:solidFill>
          <a:schemeClr val="accent3">
            <a:hueOff val="8348276"/>
            <a:satOff val="-44839"/>
            <a:lumOff val="7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27" tIns="0" rIns="156227" bIns="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800" kern="1200" dirty="0"/>
            <a:t>Pipeline 3</a:t>
          </a:r>
        </a:p>
      </dsp:txBody>
      <dsp:txXfrm>
        <a:off x="321171" y="2359244"/>
        <a:ext cx="4081380" cy="479482"/>
      </dsp:txXfrm>
    </dsp:sp>
    <dsp:sp modelId="{432FD8AD-628D-4FE4-9A5D-06069E9A39D1}">
      <dsp:nvSpPr>
        <dsp:cNvPr id="0" name=""/>
        <dsp:cNvSpPr/>
      </dsp:nvSpPr>
      <dsp:spPr>
        <a:xfrm>
          <a:off x="0" y="3727315"/>
          <a:ext cx="5904655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2522415"/>
              <a:satOff val="-67259"/>
              <a:lumOff val="11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267" tIns="374904" rIns="458267" bIns="128016" numCol="1" spcCol="1270" rtlCol="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/>
            <a:t>B</a:t>
          </a:r>
          <a:r>
            <a:rPr lang="it" sz="1800" kern="1200" dirty="0"/>
            <a:t>ad cut 100%</a:t>
          </a:r>
        </a:p>
      </dsp:txBody>
      <dsp:txXfrm>
        <a:off x="0" y="3727315"/>
        <a:ext cx="5904655" cy="765450"/>
      </dsp:txXfrm>
    </dsp:sp>
    <dsp:sp modelId="{017C7AB9-C6C8-4BAC-ADBB-9FD707BE0F60}">
      <dsp:nvSpPr>
        <dsp:cNvPr id="0" name=""/>
        <dsp:cNvSpPr/>
      </dsp:nvSpPr>
      <dsp:spPr>
        <a:xfrm>
          <a:off x="295232" y="3461635"/>
          <a:ext cx="4133258" cy="531360"/>
        </a:xfrm>
        <a:prstGeom prst="roundRect">
          <a:avLst/>
        </a:prstGeom>
        <a:solidFill>
          <a:schemeClr val="accent3">
            <a:hueOff val="12522415"/>
            <a:satOff val="-67259"/>
            <a:lumOff val="11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27" tIns="0" rIns="156227" bIns="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800" kern="1200" dirty="0"/>
            <a:t>Pipeline 4</a:t>
          </a:r>
        </a:p>
      </dsp:txBody>
      <dsp:txXfrm>
        <a:off x="321171" y="3487574"/>
        <a:ext cx="4081380" cy="479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59B02-529C-422B-91BE-D70198BA9F6C}">
      <dsp:nvSpPr>
        <dsp:cNvPr id="0" name=""/>
        <dsp:cNvSpPr/>
      </dsp:nvSpPr>
      <dsp:spPr>
        <a:xfrm>
          <a:off x="0" y="342325"/>
          <a:ext cx="5904655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267" tIns="374904" rIns="458267" bIns="128016" numCol="1" spcCol="1270" rtlCol="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/>
            <a:t>«h</a:t>
          </a:r>
          <a:r>
            <a:rPr lang="it" sz="1800" kern="1200" dirty="0"/>
            <a:t>» 98%</a:t>
          </a:r>
        </a:p>
      </dsp:txBody>
      <dsp:txXfrm>
        <a:off x="0" y="342325"/>
        <a:ext cx="5904655" cy="765450"/>
      </dsp:txXfrm>
    </dsp:sp>
    <dsp:sp modelId="{674922F1-7266-4681-AD4F-1C618A5FFF23}">
      <dsp:nvSpPr>
        <dsp:cNvPr id="0" name=""/>
        <dsp:cNvSpPr/>
      </dsp:nvSpPr>
      <dsp:spPr>
        <a:xfrm>
          <a:off x="295232" y="76645"/>
          <a:ext cx="4133258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27" tIns="0" rIns="156227" bIns="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800" kern="1200" dirty="0"/>
            <a:t>Pipeline 1</a:t>
          </a:r>
          <a:endParaRPr lang="en-US" sz="1800" kern="1200" dirty="0"/>
        </a:p>
      </dsp:txBody>
      <dsp:txXfrm>
        <a:off x="321171" y="102584"/>
        <a:ext cx="4081380" cy="479482"/>
      </dsp:txXfrm>
    </dsp:sp>
    <dsp:sp modelId="{5282638F-EFF2-4770-BB1A-21455422E45D}">
      <dsp:nvSpPr>
        <dsp:cNvPr id="0" name=""/>
        <dsp:cNvSpPr/>
      </dsp:nvSpPr>
      <dsp:spPr>
        <a:xfrm>
          <a:off x="0" y="1470655"/>
          <a:ext cx="5904655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4174138"/>
              <a:satOff val="-22420"/>
              <a:lumOff val="3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267" tIns="374904" rIns="458267" bIns="128016" numCol="1" spcCol="1270" rtlCol="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/>
            <a:t>«h» 98</a:t>
          </a:r>
          <a:r>
            <a:rPr lang="it" sz="1800" kern="1200" dirty="0"/>
            <a:t>%</a:t>
          </a:r>
        </a:p>
      </dsp:txBody>
      <dsp:txXfrm>
        <a:off x="0" y="1470655"/>
        <a:ext cx="5904655" cy="765450"/>
      </dsp:txXfrm>
    </dsp:sp>
    <dsp:sp modelId="{21EEBBE2-729F-4D85-8CAE-C2B30FF126D2}">
      <dsp:nvSpPr>
        <dsp:cNvPr id="0" name=""/>
        <dsp:cNvSpPr/>
      </dsp:nvSpPr>
      <dsp:spPr>
        <a:xfrm>
          <a:off x="295232" y="1204975"/>
          <a:ext cx="4133258" cy="531360"/>
        </a:xfrm>
        <a:prstGeom prst="roundRect">
          <a:avLst/>
        </a:prstGeom>
        <a:solidFill>
          <a:schemeClr val="accent3">
            <a:hueOff val="4174138"/>
            <a:satOff val="-22420"/>
            <a:lumOff val="3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27" tIns="0" rIns="156227" bIns="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800" kern="1200" dirty="0"/>
            <a:t>Pipeline 2</a:t>
          </a:r>
        </a:p>
      </dsp:txBody>
      <dsp:txXfrm>
        <a:off x="321171" y="1230914"/>
        <a:ext cx="4081380" cy="479482"/>
      </dsp:txXfrm>
    </dsp:sp>
    <dsp:sp modelId="{964E6811-5072-4466-B721-689C35A65029}">
      <dsp:nvSpPr>
        <dsp:cNvPr id="0" name=""/>
        <dsp:cNvSpPr/>
      </dsp:nvSpPr>
      <dsp:spPr>
        <a:xfrm>
          <a:off x="0" y="2598985"/>
          <a:ext cx="5904655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8348276"/>
              <a:satOff val="-44839"/>
              <a:lumOff val="7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267" tIns="374904" rIns="458267" bIns="128016" numCol="1" spcCol="1270" rtlCol="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" sz="1800" kern="1200" dirty="0"/>
            <a:t>Good cut 98% + «h» 99%</a:t>
          </a:r>
        </a:p>
      </dsp:txBody>
      <dsp:txXfrm>
        <a:off x="0" y="2598985"/>
        <a:ext cx="5904655" cy="765450"/>
      </dsp:txXfrm>
    </dsp:sp>
    <dsp:sp modelId="{5B203A22-00AF-46E7-9415-C6DAFD7E01CC}">
      <dsp:nvSpPr>
        <dsp:cNvPr id="0" name=""/>
        <dsp:cNvSpPr/>
      </dsp:nvSpPr>
      <dsp:spPr>
        <a:xfrm>
          <a:off x="295232" y="2333305"/>
          <a:ext cx="4133258" cy="531360"/>
        </a:xfrm>
        <a:prstGeom prst="roundRect">
          <a:avLst/>
        </a:prstGeom>
        <a:solidFill>
          <a:schemeClr val="accent3">
            <a:hueOff val="8348276"/>
            <a:satOff val="-44839"/>
            <a:lumOff val="7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27" tIns="0" rIns="156227" bIns="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800" kern="1200" dirty="0"/>
            <a:t>Pipeline 3</a:t>
          </a:r>
        </a:p>
      </dsp:txBody>
      <dsp:txXfrm>
        <a:off x="321171" y="2359244"/>
        <a:ext cx="4081380" cy="479482"/>
      </dsp:txXfrm>
    </dsp:sp>
    <dsp:sp modelId="{432FD8AD-628D-4FE4-9A5D-06069E9A39D1}">
      <dsp:nvSpPr>
        <dsp:cNvPr id="0" name=""/>
        <dsp:cNvSpPr/>
      </dsp:nvSpPr>
      <dsp:spPr>
        <a:xfrm>
          <a:off x="0" y="3727315"/>
          <a:ext cx="5904655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2522415"/>
              <a:satOff val="-67259"/>
              <a:lumOff val="11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267" tIns="374904" rIns="458267" bIns="128016" numCol="1" spcCol="1270" rtlCol="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" sz="1800" kern="1200" dirty="0"/>
            <a:t>«h» 98%</a:t>
          </a:r>
        </a:p>
      </dsp:txBody>
      <dsp:txXfrm>
        <a:off x="0" y="3727315"/>
        <a:ext cx="5904655" cy="765450"/>
      </dsp:txXfrm>
    </dsp:sp>
    <dsp:sp modelId="{017C7AB9-C6C8-4BAC-ADBB-9FD707BE0F60}">
      <dsp:nvSpPr>
        <dsp:cNvPr id="0" name=""/>
        <dsp:cNvSpPr/>
      </dsp:nvSpPr>
      <dsp:spPr>
        <a:xfrm>
          <a:off x="295232" y="3461635"/>
          <a:ext cx="4133258" cy="531360"/>
        </a:xfrm>
        <a:prstGeom prst="roundRect">
          <a:avLst/>
        </a:prstGeom>
        <a:solidFill>
          <a:schemeClr val="accent3">
            <a:hueOff val="12522415"/>
            <a:satOff val="-67259"/>
            <a:lumOff val="11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27" tIns="0" rIns="156227" bIns="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800" kern="1200" dirty="0"/>
            <a:t>Pipeline 4</a:t>
          </a:r>
        </a:p>
      </dsp:txBody>
      <dsp:txXfrm>
        <a:off x="321171" y="3487574"/>
        <a:ext cx="4081380" cy="4794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59B02-529C-422B-91BE-D70198BA9F6C}">
      <dsp:nvSpPr>
        <dsp:cNvPr id="0" name=""/>
        <dsp:cNvSpPr/>
      </dsp:nvSpPr>
      <dsp:spPr>
        <a:xfrm>
          <a:off x="0" y="342325"/>
          <a:ext cx="5904655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267" tIns="374904" rIns="458267" bIns="128016" numCol="1" spcCol="1270" rtlCol="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/>
            <a:t>«</a:t>
          </a:r>
          <a:r>
            <a:rPr lang="it-IT" sz="1800" kern="1200" dirty="0" err="1"/>
            <a:t>s_mediana</a:t>
          </a:r>
          <a:r>
            <a:rPr lang="it" sz="1800" kern="1200" dirty="0"/>
            <a:t>» 99,6%, «s_alta» 99,3%</a:t>
          </a:r>
        </a:p>
      </dsp:txBody>
      <dsp:txXfrm>
        <a:off x="0" y="342325"/>
        <a:ext cx="5904655" cy="765450"/>
      </dsp:txXfrm>
    </dsp:sp>
    <dsp:sp modelId="{674922F1-7266-4681-AD4F-1C618A5FFF23}">
      <dsp:nvSpPr>
        <dsp:cNvPr id="0" name=""/>
        <dsp:cNvSpPr/>
      </dsp:nvSpPr>
      <dsp:spPr>
        <a:xfrm>
          <a:off x="295232" y="76645"/>
          <a:ext cx="4133258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27" tIns="0" rIns="156227" bIns="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800" kern="1200" dirty="0"/>
            <a:t>Pipeline 1</a:t>
          </a:r>
          <a:endParaRPr lang="en-US" sz="1800" kern="1200" dirty="0"/>
        </a:p>
      </dsp:txBody>
      <dsp:txXfrm>
        <a:off x="321171" y="102584"/>
        <a:ext cx="4081380" cy="479482"/>
      </dsp:txXfrm>
    </dsp:sp>
    <dsp:sp modelId="{5282638F-EFF2-4770-BB1A-21455422E45D}">
      <dsp:nvSpPr>
        <dsp:cNvPr id="0" name=""/>
        <dsp:cNvSpPr/>
      </dsp:nvSpPr>
      <dsp:spPr>
        <a:xfrm>
          <a:off x="0" y="1470655"/>
          <a:ext cx="5904655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4174138"/>
              <a:satOff val="-22420"/>
              <a:lumOff val="3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267" tIns="374904" rIns="458267" bIns="128016" numCol="1" spcCol="1270" rtlCol="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/>
            <a:t>«</a:t>
          </a:r>
          <a:r>
            <a:rPr lang="it-IT" sz="1800" kern="1200" dirty="0" err="1"/>
            <a:t>s_alta</a:t>
          </a:r>
          <a:r>
            <a:rPr lang="it-IT" sz="1800" kern="1200" dirty="0"/>
            <a:t>» 97</a:t>
          </a:r>
          <a:r>
            <a:rPr lang="it" sz="1800" kern="1200" dirty="0"/>
            <a:t>%, «f» 2%</a:t>
          </a:r>
        </a:p>
      </dsp:txBody>
      <dsp:txXfrm>
        <a:off x="0" y="1470655"/>
        <a:ext cx="5904655" cy="765450"/>
      </dsp:txXfrm>
    </dsp:sp>
    <dsp:sp modelId="{21EEBBE2-729F-4D85-8CAE-C2B30FF126D2}">
      <dsp:nvSpPr>
        <dsp:cNvPr id="0" name=""/>
        <dsp:cNvSpPr/>
      </dsp:nvSpPr>
      <dsp:spPr>
        <a:xfrm>
          <a:off x="295232" y="1204975"/>
          <a:ext cx="4133258" cy="531360"/>
        </a:xfrm>
        <a:prstGeom prst="roundRect">
          <a:avLst/>
        </a:prstGeom>
        <a:solidFill>
          <a:schemeClr val="accent3">
            <a:hueOff val="4174138"/>
            <a:satOff val="-22420"/>
            <a:lumOff val="3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27" tIns="0" rIns="156227" bIns="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800" kern="1200" dirty="0"/>
            <a:t>Pipeline 2</a:t>
          </a:r>
        </a:p>
      </dsp:txBody>
      <dsp:txXfrm>
        <a:off x="321171" y="1230914"/>
        <a:ext cx="4081380" cy="479482"/>
      </dsp:txXfrm>
    </dsp:sp>
    <dsp:sp modelId="{964E6811-5072-4466-B721-689C35A65029}">
      <dsp:nvSpPr>
        <dsp:cNvPr id="0" name=""/>
        <dsp:cNvSpPr/>
      </dsp:nvSpPr>
      <dsp:spPr>
        <a:xfrm>
          <a:off x="0" y="2598985"/>
          <a:ext cx="5904655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8348276"/>
              <a:satOff val="-44839"/>
              <a:lumOff val="7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267" tIns="374904" rIns="458267" bIns="128016" numCol="1" spcCol="1270" rtlCol="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" sz="1800" kern="1200" dirty="0"/>
            <a:t>Good cut 99,6% + «s_alta» 97%</a:t>
          </a:r>
        </a:p>
      </dsp:txBody>
      <dsp:txXfrm>
        <a:off x="0" y="2598985"/>
        <a:ext cx="5904655" cy="765450"/>
      </dsp:txXfrm>
    </dsp:sp>
    <dsp:sp modelId="{5B203A22-00AF-46E7-9415-C6DAFD7E01CC}">
      <dsp:nvSpPr>
        <dsp:cNvPr id="0" name=""/>
        <dsp:cNvSpPr/>
      </dsp:nvSpPr>
      <dsp:spPr>
        <a:xfrm>
          <a:off x="295232" y="2333305"/>
          <a:ext cx="4133258" cy="531360"/>
        </a:xfrm>
        <a:prstGeom prst="roundRect">
          <a:avLst/>
        </a:prstGeom>
        <a:solidFill>
          <a:schemeClr val="accent3">
            <a:hueOff val="8348276"/>
            <a:satOff val="-44839"/>
            <a:lumOff val="7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27" tIns="0" rIns="156227" bIns="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800" kern="1200" dirty="0"/>
            <a:t>Pipeline 3</a:t>
          </a:r>
        </a:p>
      </dsp:txBody>
      <dsp:txXfrm>
        <a:off x="321171" y="2359244"/>
        <a:ext cx="4081380" cy="479482"/>
      </dsp:txXfrm>
    </dsp:sp>
    <dsp:sp modelId="{432FD8AD-628D-4FE4-9A5D-06069E9A39D1}">
      <dsp:nvSpPr>
        <dsp:cNvPr id="0" name=""/>
        <dsp:cNvSpPr/>
      </dsp:nvSpPr>
      <dsp:spPr>
        <a:xfrm>
          <a:off x="0" y="3727315"/>
          <a:ext cx="5904655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2522415"/>
              <a:satOff val="-67259"/>
              <a:lumOff val="11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267" tIns="374904" rIns="458267" bIns="128016" numCol="1" spcCol="1270" rtlCol="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/>
            <a:t>«</a:t>
          </a:r>
          <a:r>
            <a:rPr lang="it-IT" sz="1800" kern="1200" dirty="0" err="1"/>
            <a:t>s_mediana</a:t>
          </a:r>
          <a:r>
            <a:rPr lang="it" sz="1800" kern="1200" dirty="0"/>
            <a:t>» 99,6%, «s_alta» 99,3%</a:t>
          </a:r>
          <a:endParaRPr lang="it" sz="1800" kern="1200" dirty="0"/>
        </a:p>
      </dsp:txBody>
      <dsp:txXfrm>
        <a:off x="0" y="3727315"/>
        <a:ext cx="5904655" cy="765450"/>
      </dsp:txXfrm>
    </dsp:sp>
    <dsp:sp modelId="{017C7AB9-C6C8-4BAC-ADBB-9FD707BE0F60}">
      <dsp:nvSpPr>
        <dsp:cNvPr id="0" name=""/>
        <dsp:cNvSpPr/>
      </dsp:nvSpPr>
      <dsp:spPr>
        <a:xfrm>
          <a:off x="295232" y="3461635"/>
          <a:ext cx="4133258" cy="531360"/>
        </a:xfrm>
        <a:prstGeom prst="roundRect">
          <a:avLst/>
        </a:prstGeom>
        <a:solidFill>
          <a:schemeClr val="accent3">
            <a:hueOff val="12522415"/>
            <a:satOff val="-67259"/>
            <a:lumOff val="11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27" tIns="0" rIns="156227" bIns="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800" kern="1200" dirty="0"/>
            <a:t>Pipeline 4</a:t>
          </a:r>
        </a:p>
      </dsp:txBody>
      <dsp:txXfrm>
        <a:off x="321171" y="3487574"/>
        <a:ext cx="4081380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435D5CA-217C-4614-9A3C-EEC5D594B056}" type="datetime1">
              <a:rPr lang="it-IT" smtClean="0"/>
              <a:t>23/02/2017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1114579-D02A-4B51-B5DF-8EC449F77AC7}" type="slidenum">
              <a:rPr lang="it-IT" smtClean="0"/>
              <a:pPr algn="r"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733F77F8-8E21-427A-8345-023BF3B42495}" type="datetime1">
              <a:rPr lang="it-IT" smtClean="0"/>
              <a:pPr/>
              <a:t>23/02/2017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C6074690-7256-4BB9-AC0F-97AEAE8CDEC2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it-IT" smtClean="0"/>
              <a:pPr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08891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60697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it-IT" smtClean="0"/>
              <a:pPr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98666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it-IT" smtClean="0"/>
              <a:pPr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41480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 rtlCol="0">
            <a:normAutofit/>
          </a:bodyPr>
          <a:lstStyle>
            <a:lvl1pPr algn="ctr" rtl="0">
              <a:lnSpc>
                <a:spcPct val="90000"/>
              </a:lnSpc>
              <a:defRPr sz="4200">
                <a:solidFill>
                  <a:schemeClr val="tx2"/>
                </a:solidFill>
              </a:defRPr>
            </a:lvl1pPr>
          </a:lstStyle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</a:defRPr>
            </a:lvl1pPr>
          </a:lstStyle>
          <a:p>
            <a:fld id="{954F1948-006C-4AF2-9BB8-5590DE340B4E}" type="datetime1">
              <a:rPr lang="it-IT" smtClean="0"/>
              <a:pPr/>
              <a:t>23/02/2017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 lang="it-IT" smtClean="0"/>
              <a:pPr/>
              <a:t>‹N›</a:t>
            </a:fld>
            <a:endParaRPr lang="it-IT" dirty="0"/>
          </a:p>
        </p:txBody>
      </p:sp>
      <p:grpSp>
        <p:nvGrpSpPr>
          <p:cNvPr id="7" name="Gruppo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Ovale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9" name="Ovale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pSp>
          <p:nvGrpSpPr>
            <p:cNvPr id="10" name="Gruppo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Connettore diritto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ttore diritto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uppo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Ovale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5" name="Ovale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pSp>
          <p:nvGrpSpPr>
            <p:cNvPr id="16" name="Gruppo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Connettore diritto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ttore diritto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2F27A4B-BCBB-40DF-973A-4AE100165E4F}" type="datetime1">
              <a:rPr lang="it-IT" smtClean="0"/>
              <a:pPr/>
              <a:t>23/02/2017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5CBB97D-C66D-4A88-B7A2-EC7A53906B2B}" type="datetime1">
              <a:rPr lang="it-IT" smtClean="0"/>
              <a:pPr/>
              <a:t>23/02/2017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73EC95F-BA1B-4C18-9366-021280E8FCDD}" type="datetime1">
              <a:rPr lang="it-IT" smtClean="0"/>
              <a:pPr/>
              <a:t>23/02/2017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rtlCol="0" anchor="b">
            <a:normAutofit/>
          </a:bodyPr>
          <a:lstStyle>
            <a:lvl1pPr algn="ctr" rtl="0">
              <a:lnSpc>
                <a:spcPct val="90000"/>
              </a:lnSpc>
              <a:defRPr sz="4100" b="0" cap="none" baseline="0"/>
            </a:lvl1pPr>
          </a:lstStyle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rtlCol="0" anchor="t"/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3B66685-9917-4FA9-97FA-F7CBD01B573E}" type="datetime1">
              <a:rPr lang="it-IT" smtClean="0"/>
              <a:pPr/>
              <a:t>23/02/2017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it-IT" smtClean="0"/>
              <a:pPr/>
              <a:t>‹N›</a:t>
            </a:fld>
            <a:endParaRPr lang="it-IT" dirty="0"/>
          </a:p>
        </p:txBody>
      </p:sp>
      <p:grpSp>
        <p:nvGrpSpPr>
          <p:cNvPr id="13" name="Gruppo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Ovale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Ovale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Gruppo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Connettore diritto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Connettore diritto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 baseline="0"/>
            </a:lvl8pPr>
            <a:lvl9pPr algn="l" rtl="0">
              <a:defRPr sz="1800"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3AD8BBD-71CC-409E-BFB2-246F17C5C82E}" type="datetime1">
              <a:rPr lang="it-IT" smtClean="0"/>
              <a:pPr/>
              <a:t>23/02/2017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DC9B8B0-4BE3-42F0-A6AA-86DCD761CF6F}" type="datetime1">
              <a:rPr lang="it-IT" smtClean="0"/>
              <a:pPr/>
              <a:t>23/02/2017</a:t>
            </a:fld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6968A3D-76C6-4711-9926-51A6FD430964}" type="datetime1">
              <a:rPr lang="it-IT" smtClean="0"/>
              <a:pPr/>
              <a:t>23/02/2017</a:t>
            </a:fld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11C083B-9FB4-4496-A1AA-CFC98E67E418}" type="datetime1">
              <a:rPr lang="it-IT" smtClean="0"/>
              <a:pPr/>
              <a:t>23/02/2017</a:t>
            </a:fld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 baseline="0"/>
            </a:lvl8pPr>
            <a:lvl9pPr algn="l" rtl="0">
              <a:defRPr sz="1600"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A4DDAF3-125A-477E-8366-A2A105615D0C}" type="datetime1">
              <a:rPr lang="it-IT" smtClean="0"/>
              <a:pPr/>
              <a:t>23/02/2017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8" name="Rettangolo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3" name="Segnaposto immagine 2" descr="Segnaposto vuoto per aggiungere un'immagine. Fare clic sul segnaposto e selezionare l'immagine che si vuole aggiungere.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AAED65B-ABDB-4384-BED8-4E778B05E186}" type="datetime1">
              <a:rPr lang="it-IT" smtClean="0"/>
              <a:pPr/>
              <a:t>23/02/2017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2400" dirty="0"/>
          </a:p>
        </p:txBody>
      </p:sp>
      <p:sp>
        <p:nvSpPr>
          <p:cNvPr id="8" name="Rettangolo arrotondato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100">
                <a:solidFill>
                  <a:schemeClr val="tx1"/>
                </a:solidFill>
              </a:defRPr>
            </a:lvl1pPr>
          </a:lstStyle>
          <a:p>
            <a:fld id="{9A476C03-45BF-421B-88D9-2B5ED35BE8EE}" type="datetime1">
              <a:rPr lang="it-IT" smtClean="0"/>
              <a:pPr/>
              <a:t>23/02/2017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1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idel/In-Codice-Ratio-OCR-with-CN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7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/>
          <p:cNvSpPr/>
          <p:nvPr/>
        </p:nvSpPr>
        <p:spPr>
          <a:xfrm>
            <a:off x="671675" y="1196752"/>
            <a:ext cx="10823337" cy="4608512"/>
          </a:xfrm>
          <a:prstGeom prst="roundRect">
            <a:avLst/>
          </a:prstGeom>
          <a:solidFill>
            <a:schemeClr val="tx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803917"/>
          </a:xfrm>
        </p:spPr>
        <p:txBody>
          <a:bodyPr rtlCol="0">
            <a:normAutofit/>
          </a:bodyPr>
          <a:lstStyle/>
          <a:p>
            <a:pPr rtl="0"/>
            <a:r>
              <a:rPr lang="it-IT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 Codice Ratio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82103" y="2636913"/>
            <a:ext cx="9429931" cy="432047"/>
          </a:xfrm>
        </p:spPr>
        <p:txBody>
          <a:bodyPr rtlCol="0">
            <a:normAutofit/>
          </a:bodyPr>
          <a:lstStyle/>
          <a:p>
            <a:pPr rtl="0"/>
            <a:r>
              <a:rPr lang="it-IT" sz="2400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OCR with </a:t>
            </a:r>
            <a:r>
              <a:rPr lang="it-IT" sz="2400" cap="none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Convolutional</a:t>
            </a:r>
            <a:r>
              <a:rPr lang="it-IT" sz="2400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it-IT" sz="2400" cap="none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Neural</a:t>
            </a:r>
            <a:r>
              <a:rPr lang="it-IT" sz="2400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Network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028" y="2947025"/>
            <a:ext cx="6796487" cy="24041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ttangolo 5"/>
          <p:cNvSpPr/>
          <p:nvPr/>
        </p:nvSpPr>
        <p:spPr>
          <a:xfrm>
            <a:off x="2133972" y="5949280"/>
            <a:ext cx="8136904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Gaetano Bonofiglio, Veronica Iovinella, Andrea Salvoni</a:t>
            </a:r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L’architettura: multi colonna (ensemble)</a:t>
            </a: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826" y="1864846"/>
            <a:ext cx="4676842" cy="4205753"/>
          </a:xfrm>
        </p:spPr>
      </p:pic>
    </p:spTree>
    <p:extLst>
      <p:ext uri="{BB962C8B-B14F-4D97-AF65-F5344CB8AC3E}">
        <p14:creationId xmlns:p14="http://schemas.microsoft.com/office/powerpoint/2010/main" val="3438618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Reti realizzate per ICR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22 reti binarie, una per ogni lettera attualmente etichettata.</a:t>
            </a:r>
          </a:p>
          <a:p>
            <a:pPr lvl="1"/>
            <a:r>
              <a:rPr lang="it-IT" dirty="0"/>
              <a:t>Output (per la «a»): «a», «altra lettera o non una lettera»</a:t>
            </a:r>
          </a:p>
          <a:p>
            <a:pPr lvl="1"/>
            <a:r>
              <a:rPr lang="it-IT" dirty="0" err="1"/>
              <a:t>Legacy</a:t>
            </a:r>
            <a:r>
              <a:rPr lang="it-IT" dirty="0"/>
              <a:t> dalla prima progettazione di ICR</a:t>
            </a:r>
          </a:p>
          <a:p>
            <a:pPr lvl="1"/>
            <a:endParaRPr lang="it-IT" dirty="0"/>
          </a:p>
          <a:p>
            <a:r>
              <a:rPr lang="it-IT" dirty="0"/>
              <a:t>Rete OCR a 22 classi</a:t>
            </a:r>
          </a:p>
          <a:p>
            <a:pPr lvl="1"/>
            <a:r>
              <a:rPr lang="it-IT" dirty="0"/>
              <a:t>Output: «a», «b», «c», …</a:t>
            </a:r>
          </a:p>
          <a:p>
            <a:pPr lvl="1"/>
            <a:endParaRPr lang="it-IT" dirty="0"/>
          </a:p>
          <a:p>
            <a:r>
              <a:rPr lang="it-IT" dirty="0"/>
              <a:t>Rete </a:t>
            </a:r>
            <a:r>
              <a:rPr lang="it-IT" dirty="0" err="1"/>
              <a:t>segmentatrice</a:t>
            </a:r>
            <a:r>
              <a:rPr lang="it-IT" dirty="0"/>
              <a:t> binaria</a:t>
            </a:r>
          </a:p>
          <a:p>
            <a:pPr lvl="1"/>
            <a:r>
              <a:rPr lang="it-IT" dirty="0"/>
              <a:t>Output: «lettera», «non una lettera»</a:t>
            </a:r>
          </a:p>
        </p:txBody>
      </p:sp>
    </p:spTree>
    <p:extLst>
      <p:ext uri="{BB962C8B-B14F-4D97-AF65-F5344CB8AC3E}">
        <p14:creationId xmlns:p14="http://schemas.microsoft.com/office/powerpoint/2010/main" val="290134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dell’addestramento: 22 reti binarie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Quasi ogni lettera ha raggiunto un errore tollerabile inferiore al 5% eccetto:</a:t>
            </a:r>
          </a:p>
          <a:p>
            <a:endParaRPr lang="it-IT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390694"/>
              </p:ext>
            </p:extLst>
          </p:nvPr>
        </p:nvGraphicFramePr>
        <p:xfrm>
          <a:off x="2133972" y="2708920"/>
          <a:ext cx="7829500" cy="3283956"/>
        </p:xfrm>
        <a:graphic>
          <a:graphicData uri="http://schemas.openxmlformats.org/drawingml/2006/table">
            <a:tbl>
              <a:tblPr/>
              <a:tblGrid>
                <a:gridCol w="1957375">
                  <a:extLst>
                    <a:ext uri="{9D8B030D-6E8A-4147-A177-3AD203B41FA5}">
                      <a16:colId xmlns:a16="http://schemas.microsoft.com/office/drawing/2014/main" val="850772440"/>
                    </a:ext>
                  </a:extLst>
                </a:gridCol>
                <a:gridCol w="1957375">
                  <a:extLst>
                    <a:ext uri="{9D8B030D-6E8A-4147-A177-3AD203B41FA5}">
                      <a16:colId xmlns:a16="http://schemas.microsoft.com/office/drawing/2014/main" val="2545726800"/>
                    </a:ext>
                  </a:extLst>
                </a:gridCol>
                <a:gridCol w="1957375">
                  <a:extLst>
                    <a:ext uri="{9D8B030D-6E8A-4147-A177-3AD203B41FA5}">
                      <a16:colId xmlns:a16="http://schemas.microsoft.com/office/drawing/2014/main" val="3050344836"/>
                    </a:ext>
                  </a:extLst>
                </a:gridCol>
                <a:gridCol w="1957375">
                  <a:extLst>
                    <a:ext uri="{9D8B030D-6E8A-4147-A177-3AD203B41FA5}">
                      <a16:colId xmlns:a16="http://schemas.microsoft.com/office/drawing/2014/main" val="39075000"/>
                    </a:ext>
                  </a:extLst>
                </a:gridCol>
              </a:tblGrid>
              <a:tr h="359734">
                <a:tc>
                  <a:txBody>
                    <a:bodyPr/>
                    <a:lstStyle/>
                    <a:p>
                      <a:pPr algn="ctr"/>
                      <a:r>
                        <a:rPr lang="it-IT" sz="1700" b="1">
                          <a:effectLst/>
                        </a:rPr>
                        <a:t>Carattere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b="1">
                          <a:effectLst/>
                        </a:rPr>
                        <a:t>Ratio pos:neg 1:1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b="1">
                          <a:effectLst/>
                        </a:rPr>
                        <a:t>Ratio pos:neg 1:2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b="1">
                          <a:effectLst/>
                        </a:rPr>
                        <a:t>Esito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380928"/>
                  </a:ext>
                </a:extLst>
              </a:tr>
              <a:tr h="359734"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i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>
                          <a:effectLst/>
                        </a:rPr>
                        <a:t>17,9%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17,5%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>
                          <a:effectLst/>
                        </a:rPr>
                        <a:t>-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171262"/>
                  </a:ext>
                </a:extLst>
              </a:tr>
              <a:tr h="359734"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m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>
                          <a:effectLst/>
                        </a:rPr>
                        <a:t>9,4%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10.3%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+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49510"/>
                  </a:ext>
                </a:extLst>
              </a:tr>
              <a:tr h="359734"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n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>
                          <a:effectLst/>
                        </a:rPr>
                        <a:t>11,2%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12.9%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+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955875"/>
                  </a:ext>
                </a:extLst>
              </a:tr>
              <a:tr h="359734"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u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>
                          <a:effectLst/>
                        </a:rPr>
                        <a:t>15.5%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15.8%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>
                          <a:effectLst/>
                        </a:rPr>
                        <a:t>+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014848"/>
                  </a:ext>
                </a:extLst>
              </a:tr>
              <a:tr h="359734">
                <a:tc>
                  <a:txBody>
                    <a:bodyPr/>
                    <a:lstStyle/>
                    <a:p>
                      <a:pPr algn="ctr"/>
                      <a:r>
                        <a:rPr lang="it-IT" sz="1700" dirty="0" err="1">
                          <a:effectLst/>
                        </a:rPr>
                        <a:t>s_mediana</a:t>
                      </a:r>
                      <a:endParaRPr lang="it-IT" sz="1700" dirty="0">
                        <a:effectLst/>
                      </a:endParaRP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>
                          <a:effectLst/>
                        </a:rPr>
                        <a:t>3.3%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>
                          <a:effectLst/>
                        </a:rPr>
                        <a:t>6.6%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>
                          <a:effectLst/>
                        </a:rPr>
                        <a:t>+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01979"/>
                  </a:ext>
                </a:extLst>
              </a:tr>
              <a:tr h="359734"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h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>
                          <a:effectLst/>
                        </a:rPr>
                        <a:t>19,4%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13.8%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-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519700"/>
                  </a:ext>
                </a:extLst>
              </a:tr>
              <a:tr h="359734"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f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5%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7.5%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+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53824"/>
                  </a:ext>
                </a:extLst>
              </a:tr>
              <a:tr h="359734">
                <a:tc>
                  <a:txBody>
                    <a:bodyPr/>
                    <a:lstStyle/>
                    <a:p>
                      <a:pPr algn="ctr"/>
                      <a:r>
                        <a:rPr lang="it-IT" sz="1700" b="1">
                          <a:effectLst/>
                        </a:rPr>
                        <a:t>media</a:t>
                      </a:r>
                      <a:endParaRPr lang="it-IT" sz="1700">
                        <a:effectLst/>
                      </a:endParaRP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b="1" dirty="0">
                          <a:effectLst/>
                        </a:rPr>
                        <a:t>7.2%</a:t>
                      </a:r>
                      <a:endParaRPr lang="it-IT" sz="1700" dirty="0">
                        <a:effectLst/>
                      </a:endParaRP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b="1">
                          <a:effectLst/>
                        </a:rPr>
                        <a:t>7.1%</a:t>
                      </a:r>
                      <a:endParaRPr lang="it-IT" sz="1700">
                        <a:effectLst/>
                      </a:endParaRP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>
                          <a:effectLst/>
                        </a:rPr>
                        <a:t>-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578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38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dell’addestramento: OCR a 22 classi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 generale la rete OCR si è comportata meglio, dal momento che ha un solo task e può utilizzare le feature estratte dalle altre lettere per distinguere quella in esame «per esclusione». L’errore sul test set è un tollerabile </a:t>
            </a:r>
            <a:r>
              <a:rPr lang="it-IT" b="1" dirty="0"/>
              <a:t>4,6%</a:t>
            </a:r>
            <a:r>
              <a:rPr lang="it-IT" dirty="0"/>
              <a:t>.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116" y="2924944"/>
            <a:ext cx="4104456" cy="366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dell’addestramento: rete </a:t>
            </a:r>
            <a:r>
              <a:rPr lang="it-IT" dirty="0" err="1"/>
              <a:t>segmentatrice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Anche la rete </a:t>
            </a:r>
            <a:r>
              <a:rPr lang="it-IT" dirty="0" err="1"/>
              <a:t>segmentatrice</a:t>
            </a:r>
            <a:r>
              <a:rPr lang="it-IT" dirty="0"/>
              <a:t> si è dimostrata buona per il task in esame, con un errore sul test set del 6,2% equamente diviso tra falsi positivi e falsi negativi.</a:t>
            </a:r>
          </a:p>
          <a:p>
            <a:r>
              <a:rPr lang="it-IT" dirty="0"/>
              <a:t>Gli errori principali sono dovuti a similitudine di tagli sbagliati di «m», «n», «u» ed «r» con tagli corretti della «i», oltre che con tagli errati della «m» con tagli corretti della «n». </a:t>
            </a:r>
          </a:p>
          <a:p>
            <a:r>
              <a:rPr lang="it-IT" dirty="0"/>
              <a:t>Ciò comporta che alcune «i» ed «n» potrebbero dare dei falsi negativi per via dell’</a:t>
            </a:r>
            <a:r>
              <a:rPr lang="it-IT" dirty="0" err="1"/>
              <a:t>overfitting</a:t>
            </a:r>
            <a:r>
              <a:rPr lang="it-IT" dirty="0"/>
              <a:t>, soprattutto per le «i» risultanti da </a:t>
            </a:r>
            <a:r>
              <a:rPr lang="it-IT"/>
              <a:t>tagli di legature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9550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Pipeline per classificazione </a:t>
            </a:r>
          </a:p>
        </p:txBody>
      </p:sp>
      <p:sp>
        <p:nvSpPr>
          <p:cNvPr id="10" name="Segnaposto contenuto 9"/>
          <p:cNvSpPr>
            <a:spLocks noGrp="1"/>
          </p:cNvSpPr>
          <p:nvPr>
            <p:ph sz="half" idx="1"/>
          </p:nvPr>
        </p:nvSpPr>
        <p:spPr>
          <a:xfrm>
            <a:off x="6526460" y="2492896"/>
            <a:ext cx="4803523" cy="2088232"/>
          </a:xfrm>
        </p:spPr>
        <p:txBody>
          <a:bodyPr rtlCol="0"/>
          <a:lstStyle/>
          <a:p>
            <a:pPr marL="0" indent="0" rtl="0">
              <a:buNone/>
            </a:pPr>
            <a:r>
              <a:rPr lang="it-IT" dirty="0"/>
              <a:t>Abbiamo studiato il comportamento di 4 pipeline sulle parole di una pagina, tagliate in tutti i modi possibili (nei minimi locali). </a:t>
            </a:r>
          </a:p>
        </p:txBody>
      </p:sp>
      <p:graphicFrame>
        <p:nvGraphicFramePr>
          <p:cNvPr id="9" name="Segnaposto contenuto 8" descr="Elenco caselle verticale che mostra 3 gruppi disposti uno sotto l'altro, con punti elenco al di sotto di ogni elenco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48658513"/>
              </p:ext>
            </p:extLst>
          </p:nvPr>
        </p:nvGraphicFramePr>
        <p:xfrm>
          <a:off x="1344330" y="1739908"/>
          <a:ext cx="4534058" cy="4569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0725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di pipeline (pipeline 1)</a:t>
            </a:r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244" y="1772816"/>
            <a:ext cx="4425705" cy="1307595"/>
          </a:xfrm>
        </p:spPr>
      </p:pic>
      <p:grpSp>
        <p:nvGrpSpPr>
          <p:cNvPr id="27" name="Gruppo 26"/>
          <p:cNvGrpSpPr/>
          <p:nvPr/>
        </p:nvGrpSpPr>
        <p:grpSpPr>
          <a:xfrm>
            <a:off x="4726260" y="3080412"/>
            <a:ext cx="592898" cy="1445884"/>
            <a:chOff x="3862164" y="3080412"/>
            <a:chExt cx="592898" cy="1445884"/>
          </a:xfrm>
        </p:grpSpPr>
        <p:sp>
          <p:nvSpPr>
            <p:cNvPr id="8" name="Freccia a destra 7"/>
            <p:cNvSpPr/>
            <p:nvPr/>
          </p:nvSpPr>
          <p:spPr>
            <a:xfrm rot="5400000">
              <a:off x="3831885" y="3254707"/>
              <a:ext cx="636621" cy="288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grpSp>
          <p:nvGrpSpPr>
            <p:cNvPr id="16" name="Gruppo 15"/>
            <p:cNvGrpSpPr/>
            <p:nvPr/>
          </p:nvGrpSpPr>
          <p:grpSpPr>
            <a:xfrm>
              <a:off x="3862164" y="3806216"/>
              <a:ext cx="592898" cy="720080"/>
              <a:chOff x="3862164" y="4077072"/>
              <a:chExt cx="592898" cy="720080"/>
            </a:xfrm>
          </p:grpSpPr>
          <p:sp>
            <p:nvSpPr>
              <p:cNvPr id="9" name="Rettangolo 8"/>
              <p:cNvSpPr/>
              <p:nvPr/>
            </p:nvSpPr>
            <p:spPr>
              <a:xfrm>
                <a:off x="4193920" y="4077072"/>
                <a:ext cx="180020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/>
                  <a:t>…</a:t>
                </a:r>
              </a:p>
            </p:txBody>
          </p:sp>
          <p:sp>
            <p:nvSpPr>
              <p:cNvPr id="11" name="Rettangolo 10"/>
              <p:cNvSpPr/>
              <p:nvPr/>
            </p:nvSpPr>
            <p:spPr>
              <a:xfrm>
                <a:off x="4372123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2" name="Rettangolo 11"/>
              <p:cNvSpPr/>
              <p:nvPr/>
            </p:nvSpPr>
            <p:spPr>
              <a:xfrm>
                <a:off x="3862164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3" name="Rettangolo 12"/>
              <p:cNvSpPr/>
              <p:nvPr/>
            </p:nvSpPr>
            <p:spPr>
              <a:xfrm>
                <a:off x="3945103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4" name="Rettangolo 13"/>
              <p:cNvSpPr/>
              <p:nvPr/>
            </p:nvSpPr>
            <p:spPr>
              <a:xfrm>
                <a:off x="4028042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5" name="Rettangolo 14"/>
              <p:cNvSpPr/>
              <p:nvPr/>
            </p:nvSpPr>
            <p:spPr>
              <a:xfrm>
                <a:off x="4110981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  <p:sp>
        <p:nvSpPr>
          <p:cNvPr id="17" name="Rettangolo 16"/>
          <p:cNvSpPr/>
          <p:nvPr/>
        </p:nvSpPr>
        <p:spPr>
          <a:xfrm>
            <a:off x="2082979" y="3662200"/>
            <a:ext cx="2160240" cy="86409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/>
              <a:t>22 reti binarie</a:t>
            </a:r>
          </a:p>
        </p:txBody>
      </p:sp>
      <p:sp>
        <p:nvSpPr>
          <p:cNvPr id="18" name="Rettangolo 17"/>
          <p:cNvSpPr/>
          <p:nvPr/>
        </p:nvSpPr>
        <p:spPr>
          <a:xfrm>
            <a:off x="1773932" y="1994565"/>
            <a:ext cx="2621687" cy="86409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/>
              <a:t>Input (tagli errati)</a:t>
            </a:r>
          </a:p>
        </p:txBody>
      </p:sp>
      <p:grpSp>
        <p:nvGrpSpPr>
          <p:cNvPr id="28" name="Gruppo 27"/>
          <p:cNvGrpSpPr/>
          <p:nvPr/>
        </p:nvGrpSpPr>
        <p:grpSpPr>
          <a:xfrm>
            <a:off x="5662364" y="3080412"/>
            <a:ext cx="592898" cy="1445884"/>
            <a:chOff x="3862164" y="3080412"/>
            <a:chExt cx="592898" cy="1445884"/>
          </a:xfrm>
        </p:grpSpPr>
        <p:sp>
          <p:nvSpPr>
            <p:cNvPr id="29" name="Freccia a destra 28"/>
            <p:cNvSpPr/>
            <p:nvPr/>
          </p:nvSpPr>
          <p:spPr>
            <a:xfrm rot="5400000">
              <a:off x="3831885" y="3254707"/>
              <a:ext cx="636621" cy="288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30" name="Gruppo 29"/>
            <p:cNvGrpSpPr/>
            <p:nvPr/>
          </p:nvGrpSpPr>
          <p:grpSpPr>
            <a:xfrm>
              <a:off x="3862164" y="3806216"/>
              <a:ext cx="592898" cy="720080"/>
              <a:chOff x="3862164" y="4077072"/>
              <a:chExt cx="592898" cy="720080"/>
            </a:xfrm>
          </p:grpSpPr>
          <p:sp>
            <p:nvSpPr>
              <p:cNvPr id="31" name="Rettangolo 30"/>
              <p:cNvSpPr/>
              <p:nvPr/>
            </p:nvSpPr>
            <p:spPr>
              <a:xfrm>
                <a:off x="4193920" y="4077072"/>
                <a:ext cx="180020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/>
                  <a:t>…</a:t>
                </a:r>
              </a:p>
            </p:txBody>
          </p:sp>
          <p:sp>
            <p:nvSpPr>
              <p:cNvPr id="32" name="Rettangolo 31"/>
              <p:cNvSpPr/>
              <p:nvPr/>
            </p:nvSpPr>
            <p:spPr>
              <a:xfrm>
                <a:off x="4372123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3" name="Rettangolo 32"/>
              <p:cNvSpPr/>
              <p:nvPr/>
            </p:nvSpPr>
            <p:spPr>
              <a:xfrm>
                <a:off x="3862164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4" name="Rettangolo 33"/>
              <p:cNvSpPr/>
              <p:nvPr/>
            </p:nvSpPr>
            <p:spPr>
              <a:xfrm>
                <a:off x="3945103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5" name="Rettangolo 34"/>
              <p:cNvSpPr/>
              <p:nvPr/>
            </p:nvSpPr>
            <p:spPr>
              <a:xfrm>
                <a:off x="4028042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6" name="Rettangolo 35"/>
              <p:cNvSpPr/>
              <p:nvPr/>
            </p:nvSpPr>
            <p:spPr>
              <a:xfrm>
                <a:off x="4110981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  <p:grpSp>
        <p:nvGrpSpPr>
          <p:cNvPr id="37" name="Gruppo 36"/>
          <p:cNvGrpSpPr/>
          <p:nvPr/>
        </p:nvGrpSpPr>
        <p:grpSpPr>
          <a:xfrm>
            <a:off x="6496551" y="3083274"/>
            <a:ext cx="592898" cy="1445884"/>
            <a:chOff x="3862164" y="3080412"/>
            <a:chExt cx="592898" cy="1445884"/>
          </a:xfrm>
        </p:grpSpPr>
        <p:sp>
          <p:nvSpPr>
            <p:cNvPr id="38" name="Freccia a destra 37"/>
            <p:cNvSpPr/>
            <p:nvPr/>
          </p:nvSpPr>
          <p:spPr>
            <a:xfrm rot="5400000">
              <a:off x="3831885" y="3254707"/>
              <a:ext cx="636621" cy="288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39" name="Gruppo 38"/>
            <p:cNvGrpSpPr/>
            <p:nvPr/>
          </p:nvGrpSpPr>
          <p:grpSpPr>
            <a:xfrm>
              <a:off x="3862164" y="3806216"/>
              <a:ext cx="592898" cy="720080"/>
              <a:chOff x="3862164" y="4077072"/>
              <a:chExt cx="592898" cy="720080"/>
            </a:xfrm>
          </p:grpSpPr>
          <p:sp>
            <p:nvSpPr>
              <p:cNvPr id="40" name="Rettangolo 39"/>
              <p:cNvSpPr/>
              <p:nvPr/>
            </p:nvSpPr>
            <p:spPr>
              <a:xfrm>
                <a:off x="4193920" y="4077072"/>
                <a:ext cx="180020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/>
                  <a:t>…</a:t>
                </a:r>
              </a:p>
            </p:txBody>
          </p:sp>
          <p:sp>
            <p:nvSpPr>
              <p:cNvPr id="41" name="Rettangolo 40"/>
              <p:cNvSpPr/>
              <p:nvPr/>
            </p:nvSpPr>
            <p:spPr>
              <a:xfrm>
                <a:off x="4372123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42" name="Rettangolo 41"/>
              <p:cNvSpPr/>
              <p:nvPr/>
            </p:nvSpPr>
            <p:spPr>
              <a:xfrm>
                <a:off x="3862164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43" name="Rettangolo 42"/>
              <p:cNvSpPr/>
              <p:nvPr/>
            </p:nvSpPr>
            <p:spPr>
              <a:xfrm>
                <a:off x="3945103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44" name="Rettangolo 43"/>
              <p:cNvSpPr/>
              <p:nvPr/>
            </p:nvSpPr>
            <p:spPr>
              <a:xfrm>
                <a:off x="4028042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45" name="Rettangolo 44"/>
              <p:cNvSpPr/>
              <p:nvPr/>
            </p:nvSpPr>
            <p:spPr>
              <a:xfrm>
                <a:off x="4110981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  <p:grpSp>
        <p:nvGrpSpPr>
          <p:cNvPr id="46" name="Gruppo 45"/>
          <p:cNvGrpSpPr/>
          <p:nvPr/>
        </p:nvGrpSpPr>
        <p:grpSpPr>
          <a:xfrm>
            <a:off x="7432655" y="3083274"/>
            <a:ext cx="592898" cy="1445884"/>
            <a:chOff x="3862164" y="3080412"/>
            <a:chExt cx="592898" cy="1445884"/>
          </a:xfrm>
        </p:grpSpPr>
        <p:sp>
          <p:nvSpPr>
            <p:cNvPr id="47" name="Freccia a destra 46"/>
            <p:cNvSpPr/>
            <p:nvPr/>
          </p:nvSpPr>
          <p:spPr>
            <a:xfrm rot="5400000">
              <a:off x="3831885" y="3254707"/>
              <a:ext cx="636621" cy="288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48" name="Gruppo 47"/>
            <p:cNvGrpSpPr/>
            <p:nvPr/>
          </p:nvGrpSpPr>
          <p:grpSpPr>
            <a:xfrm>
              <a:off x="3862164" y="3806216"/>
              <a:ext cx="592898" cy="720080"/>
              <a:chOff x="3862164" y="4077072"/>
              <a:chExt cx="592898" cy="720080"/>
            </a:xfrm>
          </p:grpSpPr>
          <p:sp>
            <p:nvSpPr>
              <p:cNvPr id="49" name="Rettangolo 48"/>
              <p:cNvSpPr/>
              <p:nvPr/>
            </p:nvSpPr>
            <p:spPr>
              <a:xfrm>
                <a:off x="4193920" y="4077072"/>
                <a:ext cx="180020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/>
                  <a:t>…</a:t>
                </a:r>
              </a:p>
            </p:txBody>
          </p:sp>
          <p:sp>
            <p:nvSpPr>
              <p:cNvPr id="50" name="Rettangolo 49"/>
              <p:cNvSpPr/>
              <p:nvPr/>
            </p:nvSpPr>
            <p:spPr>
              <a:xfrm>
                <a:off x="4372123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51" name="Rettangolo 50"/>
              <p:cNvSpPr/>
              <p:nvPr/>
            </p:nvSpPr>
            <p:spPr>
              <a:xfrm>
                <a:off x="3862164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52" name="Rettangolo 51"/>
              <p:cNvSpPr/>
              <p:nvPr/>
            </p:nvSpPr>
            <p:spPr>
              <a:xfrm>
                <a:off x="3945103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53" name="Rettangolo 52"/>
              <p:cNvSpPr/>
              <p:nvPr/>
            </p:nvSpPr>
            <p:spPr>
              <a:xfrm>
                <a:off x="4028042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54" name="Rettangolo 53"/>
              <p:cNvSpPr/>
              <p:nvPr/>
            </p:nvSpPr>
            <p:spPr>
              <a:xfrm>
                <a:off x="4110981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  <p:grpSp>
        <p:nvGrpSpPr>
          <p:cNvPr id="55" name="Gruppo 54"/>
          <p:cNvGrpSpPr/>
          <p:nvPr/>
        </p:nvGrpSpPr>
        <p:grpSpPr>
          <a:xfrm>
            <a:off x="8308528" y="3083274"/>
            <a:ext cx="592898" cy="1445884"/>
            <a:chOff x="3862164" y="3080412"/>
            <a:chExt cx="592898" cy="1445884"/>
          </a:xfrm>
        </p:grpSpPr>
        <p:sp>
          <p:nvSpPr>
            <p:cNvPr id="56" name="Freccia a destra 55"/>
            <p:cNvSpPr/>
            <p:nvPr/>
          </p:nvSpPr>
          <p:spPr>
            <a:xfrm rot="5400000">
              <a:off x="3831885" y="3254707"/>
              <a:ext cx="636621" cy="288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57" name="Gruppo 56"/>
            <p:cNvGrpSpPr/>
            <p:nvPr/>
          </p:nvGrpSpPr>
          <p:grpSpPr>
            <a:xfrm>
              <a:off x="3862164" y="3806216"/>
              <a:ext cx="592898" cy="720080"/>
              <a:chOff x="3862164" y="4077072"/>
              <a:chExt cx="592898" cy="720080"/>
            </a:xfrm>
          </p:grpSpPr>
          <p:sp>
            <p:nvSpPr>
              <p:cNvPr id="58" name="Rettangolo 57"/>
              <p:cNvSpPr/>
              <p:nvPr/>
            </p:nvSpPr>
            <p:spPr>
              <a:xfrm>
                <a:off x="4193920" y="4077072"/>
                <a:ext cx="180020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/>
                  <a:t>…</a:t>
                </a:r>
              </a:p>
            </p:txBody>
          </p:sp>
          <p:sp>
            <p:nvSpPr>
              <p:cNvPr id="59" name="Rettangolo 58"/>
              <p:cNvSpPr/>
              <p:nvPr/>
            </p:nvSpPr>
            <p:spPr>
              <a:xfrm>
                <a:off x="4372123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60" name="Rettangolo 59"/>
              <p:cNvSpPr/>
              <p:nvPr/>
            </p:nvSpPr>
            <p:spPr>
              <a:xfrm>
                <a:off x="3862164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61" name="Rettangolo 60"/>
              <p:cNvSpPr/>
              <p:nvPr/>
            </p:nvSpPr>
            <p:spPr>
              <a:xfrm>
                <a:off x="3945103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62" name="Rettangolo 61"/>
              <p:cNvSpPr/>
              <p:nvPr/>
            </p:nvSpPr>
            <p:spPr>
              <a:xfrm>
                <a:off x="4028042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63" name="Rettangolo 62"/>
              <p:cNvSpPr/>
              <p:nvPr/>
            </p:nvSpPr>
            <p:spPr>
              <a:xfrm>
                <a:off x="4110981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  <p:sp>
        <p:nvSpPr>
          <p:cNvPr id="64" name="Freccia a destra 63"/>
          <p:cNvSpPr/>
          <p:nvPr/>
        </p:nvSpPr>
        <p:spPr>
          <a:xfrm rot="5400000">
            <a:off x="4695981" y="4789775"/>
            <a:ext cx="636621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5" name="Freccia a destra 64"/>
          <p:cNvSpPr/>
          <p:nvPr/>
        </p:nvSpPr>
        <p:spPr>
          <a:xfrm rot="5400000">
            <a:off x="5632084" y="4789775"/>
            <a:ext cx="636621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6" name="Freccia a destra 65"/>
          <p:cNvSpPr/>
          <p:nvPr/>
        </p:nvSpPr>
        <p:spPr>
          <a:xfrm rot="5400000">
            <a:off x="6467521" y="4789776"/>
            <a:ext cx="636621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7" name="Freccia a destra 66"/>
          <p:cNvSpPr/>
          <p:nvPr/>
        </p:nvSpPr>
        <p:spPr>
          <a:xfrm rot="5400000">
            <a:off x="7402375" y="4789775"/>
            <a:ext cx="636621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8" name="Freccia a destra 67"/>
          <p:cNvSpPr/>
          <p:nvPr/>
        </p:nvSpPr>
        <p:spPr>
          <a:xfrm rot="5400000">
            <a:off x="8278248" y="4789776"/>
            <a:ext cx="636621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9" name="Rettangolo 68"/>
          <p:cNvSpPr/>
          <p:nvPr/>
        </p:nvSpPr>
        <p:spPr>
          <a:xfrm>
            <a:off x="2025910" y="5252102"/>
            <a:ext cx="2160240" cy="86409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/>
              <a:t>output</a:t>
            </a:r>
          </a:p>
        </p:txBody>
      </p:sp>
      <p:sp>
        <p:nvSpPr>
          <p:cNvPr id="70" name="Rettangolo 69"/>
          <p:cNvSpPr/>
          <p:nvPr/>
        </p:nvSpPr>
        <p:spPr>
          <a:xfrm>
            <a:off x="4294212" y="5373216"/>
            <a:ext cx="4968552" cy="86409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3600" dirty="0"/>
              <a:t>S      L      S      -      S</a:t>
            </a:r>
          </a:p>
        </p:txBody>
      </p:sp>
      <p:sp>
        <p:nvSpPr>
          <p:cNvPr id="71" name="Simbolo &quot;Non consentito&quot; 70"/>
          <p:cNvSpPr/>
          <p:nvPr/>
        </p:nvSpPr>
        <p:spPr>
          <a:xfrm>
            <a:off x="7496913" y="4664587"/>
            <a:ext cx="432048" cy="432048"/>
          </a:xfrm>
          <a:prstGeom prst="noSmoking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18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di pipeline (pipeline 2)</a:t>
            </a:r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619" y="1812864"/>
            <a:ext cx="4425705" cy="1307595"/>
          </a:xfrm>
        </p:spPr>
      </p:pic>
      <p:sp>
        <p:nvSpPr>
          <p:cNvPr id="18" name="Rettangolo 17"/>
          <p:cNvSpPr/>
          <p:nvPr/>
        </p:nvSpPr>
        <p:spPr>
          <a:xfrm>
            <a:off x="1414307" y="2034613"/>
            <a:ext cx="2621687" cy="86409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/>
              <a:t>Input (tagli errati)</a:t>
            </a:r>
          </a:p>
        </p:txBody>
      </p:sp>
      <p:sp>
        <p:nvSpPr>
          <p:cNvPr id="68" name="Freccia a destra 67"/>
          <p:cNvSpPr/>
          <p:nvPr/>
        </p:nvSpPr>
        <p:spPr>
          <a:xfrm rot="5400000">
            <a:off x="8009460" y="4920661"/>
            <a:ext cx="4549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9" name="Rettangolo 68"/>
          <p:cNvSpPr/>
          <p:nvPr/>
        </p:nvSpPr>
        <p:spPr>
          <a:xfrm>
            <a:off x="1666285" y="5292150"/>
            <a:ext cx="2160240" cy="86409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/>
              <a:t>output</a:t>
            </a:r>
          </a:p>
        </p:txBody>
      </p:sp>
      <p:sp>
        <p:nvSpPr>
          <p:cNvPr id="70" name="Rettangolo 69"/>
          <p:cNvSpPr/>
          <p:nvPr/>
        </p:nvSpPr>
        <p:spPr>
          <a:xfrm>
            <a:off x="3934587" y="5413264"/>
            <a:ext cx="4968552" cy="86409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3600" dirty="0"/>
              <a:t>-      -      -      -      S</a:t>
            </a:r>
          </a:p>
        </p:txBody>
      </p:sp>
      <p:sp>
        <p:nvSpPr>
          <p:cNvPr id="71" name="Freccia a destra 70"/>
          <p:cNvSpPr/>
          <p:nvPr/>
        </p:nvSpPr>
        <p:spPr>
          <a:xfrm rot="5400000">
            <a:off x="4419401" y="3233786"/>
            <a:ext cx="47053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2" name="Freccia a destra 71"/>
          <p:cNvSpPr/>
          <p:nvPr/>
        </p:nvSpPr>
        <p:spPr>
          <a:xfrm rot="5400000">
            <a:off x="5355504" y="3233786"/>
            <a:ext cx="47053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3" name="Freccia a destra 72"/>
          <p:cNvSpPr/>
          <p:nvPr/>
        </p:nvSpPr>
        <p:spPr>
          <a:xfrm rot="5400000">
            <a:off x="6190941" y="3233786"/>
            <a:ext cx="470529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4" name="Freccia a destra 73"/>
          <p:cNvSpPr/>
          <p:nvPr/>
        </p:nvSpPr>
        <p:spPr>
          <a:xfrm rot="5400000">
            <a:off x="7125795" y="3233786"/>
            <a:ext cx="47053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5" name="Freccia a destra 74"/>
          <p:cNvSpPr/>
          <p:nvPr/>
        </p:nvSpPr>
        <p:spPr>
          <a:xfrm rot="5400000">
            <a:off x="8001668" y="3233787"/>
            <a:ext cx="47053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6" name="Freccia a destra 75"/>
          <p:cNvSpPr/>
          <p:nvPr/>
        </p:nvSpPr>
        <p:spPr>
          <a:xfrm rot="5400000">
            <a:off x="4007418" y="4500887"/>
            <a:ext cx="129449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7" name="Freccia a destra 76"/>
          <p:cNvSpPr/>
          <p:nvPr/>
        </p:nvSpPr>
        <p:spPr>
          <a:xfrm rot="5400000">
            <a:off x="4943521" y="4500887"/>
            <a:ext cx="129449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8" name="Freccia a destra 77"/>
          <p:cNvSpPr/>
          <p:nvPr/>
        </p:nvSpPr>
        <p:spPr>
          <a:xfrm rot="5400000">
            <a:off x="5778957" y="4500889"/>
            <a:ext cx="1294495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9" name="Freccia a destra 78"/>
          <p:cNvSpPr/>
          <p:nvPr/>
        </p:nvSpPr>
        <p:spPr>
          <a:xfrm rot="5400000">
            <a:off x="6713811" y="4500886"/>
            <a:ext cx="129449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0" name="Freccia a destra 79"/>
          <p:cNvSpPr/>
          <p:nvPr/>
        </p:nvSpPr>
        <p:spPr>
          <a:xfrm rot="5400000">
            <a:off x="8009458" y="4081115"/>
            <a:ext cx="4549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Rettangolo 1"/>
          <p:cNvSpPr/>
          <p:nvPr/>
        </p:nvSpPr>
        <p:spPr>
          <a:xfrm>
            <a:off x="4078601" y="3645024"/>
            <a:ext cx="864096" cy="2880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1" name="Rettangolo 80"/>
          <p:cNvSpPr/>
          <p:nvPr/>
        </p:nvSpPr>
        <p:spPr>
          <a:xfrm>
            <a:off x="5014292" y="3645024"/>
            <a:ext cx="864096" cy="2880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ttangolo 81"/>
          <p:cNvSpPr/>
          <p:nvPr/>
        </p:nvSpPr>
        <p:spPr>
          <a:xfrm>
            <a:off x="5949983" y="3645024"/>
            <a:ext cx="864096" cy="2880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ttangolo 82"/>
          <p:cNvSpPr/>
          <p:nvPr/>
        </p:nvSpPr>
        <p:spPr>
          <a:xfrm>
            <a:off x="6885674" y="3645024"/>
            <a:ext cx="864096" cy="2880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Rettangolo 83"/>
          <p:cNvSpPr/>
          <p:nvPr/>
        </p:nvSpPr>
        <p:spPr>
          <a:xfrm>
            <a:off x="7821365" y="3645024"/>
            <a:ext cx="864096" cy="2880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ttangolo 84"/>
          <p:cNvSpPr/>
          <p:nvPr/>
        </p:nvSpPr>
        <p:spPr>
          <a:xfrm>
            <a:off x="7821365" y="4488617"/>
            <a:ext cx="864096" cy="2880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Rettangolo 85"/>
          <p:cNvSpPr/>
          <p:nvPr/>
        </p:nvSpPr>
        <p:spPr>
          <a:xfrm>
            <a:off x="982259" y="3356990"/>
            <a:ext cx="2844266" cy="86409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/>
              <a:t>rete </a:t>
            </a:r>
            <a:r>
              <a:rPr lang="it-IT" sz="2400" dirty="0" err="1"/>
              <a:t>segmentatrice</a:t>
            </a:r>
            <a:endParaRPr lang="it-IT" sz="2400" dirty="0"/>
          </a:p>
        </p:txBody>
      </p:sp>
      <p:sp>
        <p:nvSpPr>
          <p:cNvPr id="87" name="Rettangolo 86"/>
          <p:cNvSpPr/>
          <p:nvPr/>
        </p:nvSpPr>
        <p:spPr>
          <a:xfrm>
            <a:off x="8786025" y="4154803"/>
            <a:ext cx="2277354" cy="86409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/>
              <a:t>rete OCR</a:t>
            </a:r>
          </a:p>
        </p:txBody>
      </p:sp>
      <p:sp>
        <p:nvSpPr>
          <p:cNvPr id="88" name="Simbolo &quot;Non consentito&quot; 87"/>
          <p:cNvSpPr/>
          <p:nvPr/>
        </p:nvSpPr>
        <p:spPr>
          <a:xfrm>
            <a:off x="7158061" y="4416607"/>
            <a:ext cx="432048" cy="432048"/>
          </a:xfrm>
          <a:prstGeom prst="noSmoking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89" name="Simbolo &quot;Non consentito&quot; 88"/>
          <p:cNvSpPr/>
          <p:nvPr/>
        </p:nvSpPr>
        <p:spPr>
          <a:xfrm>
            <a:off x="6217803" y="4416607"/>
            <a:ext cx="432048" cy="432048"/>
          </a:xfrm>
          <a:prstGeom prst="noSmoking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90" name="Simbolo &quot;Non consentito&quot; 89"/>
          <p:cNvSpPr/>
          <p:nvPr/>
        </p:nvSpPr>
        <p:spPr>
          <a:xfrm>
            <a:off x="5378486" y="4405155"/>
            <a:ext cx="432048" cy="432048"/>
          </a:xfrm>
          <a:prstGeom prst="noSmoking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91" name="Simbolo &quot;Non consentito&quot; 90"/>
          <p:cNvSpPr/>
          <p:nvPr/>
        </p:nvSpPr>
        <p:spPr>
          <a:xfrm>
            <a:off x="4438228" y="4405155"/>
            <a:ext cx="432048" cy="432048"/>
          </a:xfrm>
          <a:prstGeom prst="noSmoking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9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di output delle 4 pipeline (taglio errato)</a:t>
            </a:r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1916832"/>
            <a:ext cx="3024336" cy="4154048"/>
          </a:xfrm>
        </p:spPr>
      </p:pic>
      <p:graphicFrame>
        <p:nvGraphicFramePr>
          <p:cNvPr id="11" name="Segnaposto contenuto 8" descr="Elenco caselle verticale che mostra 3 gruppi disposti uno sotto l'altro, con punti elenco al di sotto di ogni elenco.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2712955"/>
              </p:ext>
            </p:extLst>
          </p:nvPr>
        </p:nvGraphicFramePr>
        <p:xfrm>
          <a:off x="5065288" y="1709150"/>
          <a:ext cx="5904655" cy="4569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igura a mano libera: forma 4"/>
          <p:cNvSpPr/>
          <p:nvPr/>
        </p:nvSpPr>
        <p:spPr>
          <a:xfrm>
            <a:off x="10990956" y="3573016"/>
            <a:ext cx="578357" cy="2300644"/>
          </a:xfrm>
          <a:custGeom>
            <a:avLst/>
            <a:gdLst>
              <a:gd name="connsiteX0" fmla="*/ 0 w 578357"/>
              <a:gd name="connsiteY0" fmla="*/ 0 h 3380764"/>
              <a:gd name="connsiteX1" fmla="*/ 486562 w 578357"/>
              <a:gd name="connsiteY1" fmla="*/ 553674 h 3380764"/>
              <a:gd name="connsiteX2" fmla="*/ 536895 w 578357"/>
              <a:gd name="connsiteY2" fmla="*/ 2709644 h 3380764"/>
              <a:gd name="connsiteX3" fmla="*/ 25167 w 578357"/>
              <a:gd name="connsiteY3" fmla="*/ 3380764 h 3380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8357" h="3380764">
                <a:moveTo>
                  <a:pt x="0" y="0"/>
                </a:moveTo>
                <a:cubicBezTo>
                  <a:pt x="198540" y="51033"/>
                  <a:pt x="397080" y="102067"/>
                  <a:pt x="486562" y="553674"/>
                </a:cubicBezTo>
                <a:cubicBezTo>
                  <a:pt x="576044" y="1005281"/>
                  <a:pt x="613794" y="2238462"/>
                  <a:pt x="536895" y="2709644"/>
                </a:cubicBezTo>
                <a:cubicBezTo>
                  <a:pt x="459996" y="3180826"/>
                  <a:pt x="242581" y="3280795"/>
                  <a:pt x="25167" y="3380764"/>
                </a:cubicBez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760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di output delle 4 pipeline (taglio corretto)</a:t>
            </a:r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255" y="1916832"/>
            <a:ext cx="2737625" cy="4154048"/>
          </a:xfrm>
        </p:spPr>
      </p:pic>
      <p:graphicFrame>
        <p:nvGraphicFramePr>
          <p:cNvPr id="11" name="Segnaposto contenuto 8" descr="Elenco caselle verticale che mostra 3 gruppi disposti uno sotto l'altro, con punti elenco al di sotto di ogni elenco.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2285144"/>
              </p:ext>
            </p:extLst>
          </p:nvPr>
        </p:nvGraphicFramePr>
        <p:xfrm>
          <a:off x="5065288" y="1709150"/>
          <a:ext cx="5904655" cy="4569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7868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Il problema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it-IT" b="1" dirty="0"/>
              <a:t>In Codice Ratio</a:t>
            </a:r>
            <a:r>
              <a:rPr lang="it-IT" dirty="0"/>
              <a:t> (ICR) è un progetto curato dall'</a:t>
            </a:r>
            <a:r>
              <a:rPr lang="it-IT" i="1" dirty="0"/>
              <a:t>Università degli Studi di Roma Tre</a:t>
            </a:r>
            <a:r>
              <a:rPr lang="it-IT" dirty="0"/>
              <a:t> in collaborazione con l'</a:t>
            </a:r>
            <a:r>
              <a:rPr lang="it-IT" i="1" dirty="0"/>
              <a:t>Archivio Segreto dello Stato del Vaticano</a:t>
            </a:r>
            <a:r>
              <a:rPr lang="it-IT" dirty="0"/>
              <a:t>. Tale progetto ha lo scopo di digitalizzare i documenti e i testi antichi contenuti nell'Archivio.</a:t>
            </a:r>
          </a:p>
          <a:p>
            <a:r>
              <a:rPr lang="it-IT" dirty="0"/>
              <a:t>Il problema che abbiamo affrontato è solo una parte di ICR, ed è quello di classificare le in scrittura carolina al fine di riconoscerle. 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691" y="5309444"/>
            <a:ext cx="4425705" cy="978410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923" y="4221089"/>
            <a:ext cx="3339787" cy="986756"/>
          </a:xfrm>
          <a:prstGeom prst="rect">
            <a:avLst/>
          </a:prstGeom>
        </p:spPr>
      </p:pic>
      <p:sp>
        <p:nvSpPr>
          <p:cNvPr id="4" name="Freccia a destra 3"/>
          <p:cNvSpPr/>
          <p:nvPr/>
        </p:nvSpPr>
        <p:spPr>
          <a:xfrm>
            <a:off x="5224750" y="4581128"/>
            <a:ext cx="201622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ccia a destra 6"/>
          <p:cNvSpPr/>
          <p:nvPr/>
        </p:nvSpPr>
        <p:spPr>
          <a:xfrm>
            <a:off x="6232862" y="5639167"/>
            <a:ext cx="100811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7606580" y="4339777"/>
            <a:ext cx="3096344" cy="842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/>
              <a:t>Niente</a:t>
            </a:r>
          </a:p>
        </p:txBody>
      </p:sp>
      <p:sp>
        <p:nvSpPr>
          <p:cNvPr id="9" name="Rettangolo 8"/>
          <p:cNvSpPr/>
          <p:nvPr/>
        </p:nvSpPr>
        <p:spPr>
          <a:xfrm>
            <a:off x="7606580" y="5377278"/>
            <a:ext cx="3096344" cy="842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/>
              <a:t>«</a:t>
            </a:r>
            <a:r>
              <a:rPr lang="it-IT" sz="3200" dirty="0" err="1"/>
              <a:t>asseras</a:t>
            </a:r>
            <a:r>
              <a:rPr lang="it-IT" sz="3200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di output delle 4 pipeline </a:t>
            </a:r>
            <a:r>
              <a:rPr lang="it-IT" sz="2000" dirty="0"/>
              <a:t>(taglio corretto ma difficile)</a:t>
            </a:r>
            <a:endParaRPr lang="it-IT" dirty="0"/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255" y="1998638"/>
            <a:ext cx="2737625" cy="3990435"/>
          </a:xfrm>
        </p:spPr>
      </p:pic>
      <p:graphicFrame>
        <p:nvGraphicFramePr>
          <p:cNvPr id="11" name="Segnaposto contenuto 8" descr="Elenco caselle verticale che mostra 3 gruppi disposti uno sotto l'altro, con punti elenco al di sotto di ogni elenco.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8795889"/>
              </p:ext>
            </p:extLst>
          </p:nvPr>
        </p:nvGraphicFramePr>
        <p:xfrm>
          <a:off x="5065288" y="1709150"/>
          <a:ext cx="5904655" cy="4569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igura a mano libera: forma 3"/>
          <p:cNvSpPr/>
          <p:nvPr/>
        </p:nvSpPr>
        <p:spPr>
          <a:xfrm>
            <a:off x="10990956" y="2492896"/>
            <a:ext cx="578357" cy="3380764"/>
          </a:xfrm>
          <a:custGeom>
            <a:avLst/>
            <a:gdLst>
              <a:gd name="connsiteX0" fmla="*/ 0 w 578357"/>
              <a:gd name="connsiteY0" fmla="*/ 0 h 3380764"/>
              <a:gd name="connsiteX1" fmla="*/ 486562 w 578357"/>
              <a:gd name="connsiteY1" fmla="*/ 553674 h 3380764"/>
              <a:gd name="connsiteX2" fmla="*/ 536895 w 578357"/>
              <a:gd name="connsiteY2" fmla="*/ 2709644 h 3380764"/>
              <a:gd name="connsiteX3" fmla="*/ 25167 w 578357"/>
              <a:gd name="connsiteY3" fmla="*/ 3380764 h 3380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8357" h="3380764">
                <a:moveTo>
                  <a:pt x="0" y="0"/>
                </a:moveTo>
                <a:cubicBezTo>
                  <a:pt x="198540" y="51033"/>
                  <a:pt x="397080" y="102067"/>
                  <a:pt x="486562" y="553674"/>
                </a:cubicBezTo>
                <a:cubicBezTo>
                  <a:pt x="576044" y="1005281"/>
                  <a:pt x="613794" y="2238462"/>
                  <a:pt x="536895" y="2709644"/>
                </a:cubicBezTo>
                <a:cubicBezTo>
                  <a:pt x="459996" y="3180826"/>
                  <a:pt x="242581" y="3280795"/>
                  <a:pt x="25167" y="3380764"/>
                </a:cubicBez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309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Abbiamo testato le 4 pipeline su un foglio con 13000 tagli di lettere.</a:t>
            </a:r>
          </a:p>
          <a:p>
            <a:r>
              <a:rPr lang="it-IT" dirty="0"/>
              <a:t>In generale le pipeline 1 e 3 classificano allo stesso modo i tagli con molti falsi positivi, con la pipeline 3 ad avere il miglior ranking. </a:t>
            </a:r>
          </a:p>
          <a:p>
            <a:r>
              <a:rPr lang="it-IT" dirty="0"/>
              <a:t>Le pipeline 2 e 4 hanno pochissimi falsi positivi ma sporadici falsi negativi, e fra loro la pipeline 2 ha il miglior ranking. Sui tagli corretti la pipeline 4 si comporta come la 1, classificando talvolta peggio della 2.</a:t>
            </a:r>
          </a:p>
          <a:p>
            <a:r>
              <a:rPr lang="it-IT" dirty="0"/>
              <a:t>In generale la pipeline 2 si è rivelata essere la più efficace e la più efficiente, da 10 a 50 volte più veloce a classificare delle pipeline 1 e 3.</a:t>
            </a:r>
          </a:p>
          <a:p>
            <a:r>
              <a:rPr lang="it-IT" dirty="0"/>
              <a:t>In caso di rari falsi negativi può intervenire il </a:t>
            </a:r>
            <a:r>
              <a:rPr lang="it-IT" dirty="0" err="1"/>
              <a:t>language</a:t>
            </a:r>
            <a:r>
              <a:rPr lang="it-IT" dirty="0"/>
              <a:t> model o si può utilizzare la pipeline 3 qualora la 2 non desse risultati per avere più tolleranza.</a:t>
            </a:r>
          </a:p>
        </p:txBody>
      </p:sp>
    </p:spTree>
    <p:extLst>
      <p:ext uri="{BB962C8B-B14F-4D97-AF65-F5344CB8AC3E}">
        <p14:creationId xmlns:p14="http://schemas.microsoft.com/office/powerpoint/2010/main" val="259227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Su 100 tagli etichettati manualmente tutte le pipeline hanno incluso nel ranking la lettera corretta, con una precisione del 100% sul campione.</a:t>
            </a:r>
          </a:p>
          <a:p>
            <a:r>
              <a:rPr lang="it-IT" dirty="0"/>
              <a:t>Tuttavia includendo fra le etichette anche i tagli errati, la precisione cambia. Le pipeline 1 e 3 hanno ottenuto una precisione del 21%, con moltissimi falsi positivi, le pipeline 2 e 4 invece hanno ottenuto una precisione dell’86%, con la pipeline 2 ad avere il ranking più accurato nel 100% dei casi, mentre la 4 ha talvolta messo la lettera giusta in seconda posizione. </a:t>
            </a:r>
          </a:p>
        </p:txBody>
      </p:sp>
    </p:spTree>
    <p:extLst>
      <p:ext uri="{BB962C8B-B14F-4D97-AF65-F5344CB8AC3E}">
        <p14:creationId xmlns:p14="http://schemas.microsoft.com/office/powerpoint/2010/main" val="182146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7828" y="2276872"/>
            <a:ext cx="10441160" cy="2016224"/>
          </a:xfrm>
        </p:spPr>
        <p:txBody>
          <a:bodyPr>
            <a:normAutofit fontScale="90000"/>
          </a:bodyPr>
          <a:lstStyle/>
          <a:p>
            <a:pPr algn="ctr"/>
            <a:r>
              <a:rPr lang="it-IT" sz="4400" dirty="0"/>
              <a:t>Grazie per l’attenzione</a:t>
            </a:r>
            <a:br>
              <a:rPr lang="it-IT" dirty="0"/>
            </a:br>
            <a:br>
              <a:rPr lang="it-IT" dirty="0"/>
            </a:br>
            <a:r>
              <a:rPr lang="it-IT" dirty="0">
                <a:hlinkClick r:id="rId2"/>
              </a:rPr>
              <a:t>https://github.com/Kidel/In-Codice-Ratio-OCR-with-CNN</a:t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0247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ggetto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7410247"/>
              </p:ext>
            </p:extLst>
          </p:nvPr>
        </p:nvGraphicFramePr>
        <p:xfrm>
          <a:off x="7606580" y="1253159"/>
          <a:ext cx="3894430" cy="1241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Image" r:id="rId3" imgW="10234800" imgH="3263400" progId="Photoshop.Image.16">
                  <p:embed/>
                </p:oleObj>
              </mc:Choice>
              <mc:Fallback>
                <p:oleObj name="Image" r:id="rId3" imgW="10234800" imgH="326340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06580" y="1253159"/>
                        <a:ext cx="3894430" cy="1241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ttangolo 21"/>
          <p:cNvSpPr/>
          <p:nvPr/>
        </p:nvSpPr>
        <p:spPr>
          <a:xfrm>
            <a:off x="7030516" y="5119490"/>
            <a:ext cx="471065" cy="272200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2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…</a:t>
            </a:r>
            <a:r>
              <a:rPr lang="it-IT" sz="1600" dirty="0">
                <a:solidFill>
                  <a:schemeClr val="tx2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 Codice Ratio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83" y="1850294"/>
            <a:ext cx="2783697" cy="36724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Segnaposto contenuto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92" y="1984780"/>
            <a:ext cx="2952328" cy="38948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ttangolo 5"/>
          <p:cNvSpPr/>
          <p:nvPr/>
        </p:nvSpPr>
        <p:spPr>
          <a:xfrm>
            <a:off x="1989956" y="2135240"/>
            <a:ext cx="288032" cy="720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Arco 8"/>
          <p:cNvSpPr/>
          <p:nvPr/>
        </p:nvSpPr>
        <p:spPr>
          <a:xfrm>
            <a:off x="1989956" y="1793144"/>
            <a:ext cx="4089467" cy="553556"/>
          </a:xfrm>
          <a:prstGeom prst="arc">
            <a:avLst>
              <a:gd name="adj1" fmla="val 10692466"/>
              <a:gd name="adj2" fmla="val 0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Triangolo isoscele 9"/>
          <p:cNvSpPr/>
          <p:nvPr/>
        </p:nvSpPr>
        <p:spPr>
          <a:xfrm rot="10800000">
            <a:off x="6025417" y="2069922"/>
            <a:ext cx="108012" cy="68663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5285829" y="2137423"/>
            <a:ext cx="1617167" cy="97210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Letter</a:t>
            </a:r>
            <a:r>
              <a:rPr lang="it-IT" dirty="0"/>
              <a:t> </a:t>
            </a:r>
            <a:r>
              <a:rPr lang="it-IT" dirty="0" err="1"/>
              <a:t>cuts</a:t>
            </a:r>
            <a:r>
              <a:rPr lang="it-IT" dirty="0"/>
              <a:t> in </a:t>
            </a:r>
            <a:r>
              <a:rPr lang="it-IT" dirty="0" err="1"/>
              <a:t>local</a:t>
            </a:r>
            <a:r>
              <a:rPr lang="it-IT" dirty="0"/>
              <a:t> </a:t>
            </a:r>
            <a:r>
              <a:rPr lang="it-IT" dirty="0" err="1"/>
              <a:t>min</a:t>
            </a:r>
            <a:endParaRPr lang="it-IT" dirty="0"/>
          </a:p>
        </p:txBody>
      </p:sp>
      <p:sp>
        <p:nvSpPr>
          <p:cNvPr id="14" name="Freccia a destra 13"/>
          <p:cNvSpPr/>
          <p:nvPr/>
        </p:nvSpPr>
        <p:spPr>
          <a:xfrm rot="5400000">
            <a:off x="5773389" y="3401439"/>
            <a:ext cx="72008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/>
          <p:cNvSpPr/>
          <p:nvPr/>
        </p:nvSpPr>
        <p:spPr>
          <a:xfrm>
            <a:off x="5285829" y="3979312"/>
            <a:ext cx="1617167" cy="1036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Neural</a:t>
            </a:r>
            <a:r>
              <a:rPr lang="it-IT" dirty="0"/>
              <a:t> Network </a:t>
            </a:r>
          </a:p>
          <a:p>
            <a:pPr algn="ctr"/>
            <a:r>
              <a:rPr lang="it-IT" dirty="0"/>
              <a:t>OCR</a:t>
            </a:r>
          </a:p>
        </p:txBody>
      </p:sp>
      <p:sp>
        <p:nvSpPr>
          <p:cNvPr id="17" name="Figura a mano libera: forma 16"/>
          <p:cNvSpPr/>
          <p:nvPr/>
        </p:nvSpPr>
        <p:spPr>
          <a:xfrm>
            <a:off x="7004807" y="1213074"/>
            <a:ext cx="1107347" cy="4309628"/>
          </a:xfrm>
          <a:custGeom>
            <a:avLst/>
            <a:gdLst>
              <a:gd name="connsiteX0" fmla="*/ 0 w 1107347"/>
              <a:gd name="connsiteY0" fmla="*/ 2284174 h 2312493"/>
              <a:gd name="connsiteX1" fmla="*/ 486562 w 1107347"/>
              <a:gd name="connsiteY1" fmla="*/ 2259007 h 2312493"/>
              <a:gd name="connsiteX2" fmla="*/ 662731 w 1107347"/>
              <a:gd name="connsiteY2" fmla="*/ 1797613 h 2312493"/>
              <a:gd name="connsiteX3" fmla="*/ 478173 w 1107347"/>
              <a:gd name="connsiteY3" fmla="*/ 723822 h 2312493"/>
              <a:gd name="connsiteX4" fmla="*/ 528507 w 1107347"/>
              <a:gd name="connsiteY4" fmla="*/ 61092 h 2312493"/>
              <a:gd name="connsiteX5" fmla="*/ 1107347 w 1107347"/>
              <a:gd name="connsiteY5" fmla="*/ 69481 h 231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347" h="2312493">
                <a:moveTo>
                  <a:pt x="0" y="2284174"/>
                </a:moveTo>
                <a:cubicBezTo>
                  <a:pt x="188053" y="2312137"/>
                  <a:pt x="376107" y="2340100"/>
                  <a:pt x="486562" y="2259007"/>
                </a:cubicBezTo>
                <a:cubicBezTo>
                  <a:pt x="597017" y="2177914"/>
                  <a:pt x="664129" y="2053477"/>
                  <a:pt x="662731" y="1797613"/>
                </a:cubicBezTo>
                <a:cubicBezTo>
                  <a:pt x="661333" y="1541749"/>
                  <a:pt x="500544" y="1013242"/>
                  <a:pt x="478173" y="723822"/>
                </a:cubicBezTo>
                <a:cubicBezTo>
                  <a:pt x="455802" y="434402"/>
                  <a:pt x="423645" y="170149"/>
                  <a:pt x="528507" y="61092"/>
                </a:cubicBezTo>
                <a:cubicBezTo>
                  <a:pt x="633369" y="-47965"/>
                  <a:pt x="870358" y="10758"/>
                  <a:pt x="1107347" y="69481"/>
                </a:cubicBez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Triangolo isoscele 17"/>
          <p:cNvSpPr/>
          <p:nvPr/>
        </p:nvSpPr>
        <p:spPr>
          <a:xfrm rot="7550760">
            <a:off x="8058149" y="1316946"/>
            <a:ext cx="108012" cy="6866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Immagin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25845" y="2090091"/>
            <a:ext cx="1526224" cy="3910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" name="Immagin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06218" y="2243058"/>
            <a:ext cx="1576388" cy="762000"/>
          </a:xfrm>
          <a:prstGeom prst="rect">
            <a:avLst/>
          </a:prstGeom>
        </p:spPr>
      </p:pic>
      <p:graphicFrame>
        <p:nvGraphicFramePr>
          <p:cNvPr id="21" name="Oggetto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2340818"/>
              </p:ext>
            </p:extLst>
          </p:nvPr>
        </p:nvGraphicFramePr>
        <p:xfrm>
          <a:off x="4837285" y="5089376"/>
          <a:ext cx="2304256" cy="342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Image" r:id="rId9" imgW="3161880" imgH="469800" progId="Photoshop.Image.16">
                  <p:embed/>
                </p:oleObj>
              </mc:Choice>
              <mc:Fallback>
                <p:oleObj name="Image" r:id="rId9" imgW="3161880" imgH="46980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37285" y="5089376"/>
                        <a:ext cx="2304256" cy="3423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Freccia a destra 23"/>
          <p:cNvSpPr/>
          <p:nvPr/>
        </p:nvSpPr>
        <p:spPr>
          <a:xfrm rot="5400000">
            <a:off x="9181008" y="2751233"/>
            <a:ext cx="72008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24"/>
          <p:cNvSpPr/>
          <p:nvPr/>
        </p:nvSpPr>
        <p:spPr>
          <a:xfrm>
            <a:off x="8748599" y="3414094"/>
            <a:ext cx="1617167" cy="1036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Language Model</a:t>
            </a:r>
          </a:p>
        </p:txBody>
      </p:sp>
      <p:sp>
        <p:nvSpPr>
          <p:cNvPr id="26" name="Freccia a destra 25"/>
          <p:cNvSpPr/>
          <p:nvPr/>
        </p:nvSpPr>
        <p:spPr>
          <a:xfrm rot="5400000">
            <a:off x="9197142" y="4825171"/>
            <a:ext cx="72008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/>
          <p:cNvSpPr/>
          <p:nvPr/>
        </p:nvSpPr>
        <p:spPr>
          <a:xfrm>
            <a:off x="8732464" y="5391690"/>
            <a:ext cx="1617167" cy="5575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2">
                    <a:lumMod val="85000"/>
                    <a:lumOff val="15000"/>
                  </a:schemeClr>
                </a:solidFill>
              </a:rPr>
              <a:t>«</a:t>
            </a:r>
            <a:r>
              <a:rPr lang="it-IT" dirty="0" err="1">
                <a:solidFill>
                  <a:schemeClr val="tx2">
                    <a:lumMod val="85000"/>
                    <a:lumOff val="15000"/>
                  </a:schemeClr>
                </a:solidFill>
              </a:rPr>
              <a:t>unicu</a:t>
            </a:r>
            <a:r>
              <a:rPr lang="it-IT" dirty="0">
                <a:solidFill>
                  <a:schemeClr val="tx2">
                    <a:lumMod val="85000"/>
                    <a:lumOff val="15000"/>
                  </a:schemeClr>
                </a:solidFill>
              </a:rPr>
              <a:t>»</a:t>
            </a:r>
          </a:p>
        </p:txBody>
      </p:sp>
      <p:sp>
        <p:nvSpPr>
          <p:cNvPr id="28" name="Simbolo &quot;Non consentito&quot; 27"/>
          <p:cNvSpPr/>
          <p:nvPr/>
        </p:nvSpPr>
        <p:spPr>
          <a:xfrm>
            <a:off x="8686700" y="2063232"/>
            <a:ext cx="202392" cy="202392"/>
          </a:xfrm>
          <a:prstGeom prst="noSmoking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9" name="Simbolo &quot;Non consentito&quot; 28"/>
          <p:cNvSpPr/>
          <p:nvPr/>
        </p:nvSpPr>
        <p:spPr>
          <a:xfrm>
            <a:off x="8040016" y="1534080"/>
            <a:ext cx="200712" cy="200712"/>
          </a:xfrm>
          <a:prstGeom prst="noSmoking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3" name="Figura a mano libera: forma 2"/>
          <p:cNvSpPr/>
          <p:nvPr/>
        </p:nvSpPr>
        <p:spPr>
          <a:xfrm>
            <a:off x="7218626" y="2274873"/>
            <a:ext cx="1468074" cy="2810311"/>
          </a:xfrm>
          <a:custGeom>
            <a:avLst/>
            <a:gdLst>
              <a:gd name="connsiteX0" fmla="*/ 0 w 1468074"/>
              <a:gd name="connsiteY0" fmla="*/ 2810311 h 2810311"/>
              <a:gd name="connsiteX1" fmla="*/ 469784 w 1468074"/>
              <a:gd name="connsiteY1" fmla="*/ 2248249 h 2810311"/>
              <a:gd name="connsiteX2" fmla="*/ 578841 w 1468074"/>
              <a:gd name="connsiteY2" fmla="*/ 973122 h 2810311"/>
              <a:gd name="connsiteX3" fmla="*/ 1468074 w 1468074"/>
              <a:gd name="connsiteY3" fmla="*/ 0 h 2810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8074" h="2810311">
                <a:moveTo>
                  <a:pt x="0" y="2810311"/>
                </a:moveTo>
                <a:cubicBezTo>
                  <a:pt x="186655" y="2682379"/>
                  <a:pt x="373311" y="2554447"/>
                  <a:pt x="469784" y="2248249"/>
                </a:cubicBezTo>
                <a:cubicBezTo>
                  <a:pt x="566257" y="1942051"/>
                  <a:pt x="412459" y="1347830"/>
                  <a:pt x="578841" y="973122"/>
                </a:cubicBezTo>
                <a:cubicBezTo>
                  <a:pt x="745223" y="598414"/>
                  <a:pt x="1106648" y="299207"/>
                  <a:pt x="1468074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igura a mano libera: forma 6"/>
          <p:cNvSpPr/>
          <p:nvPr/>
        </p:nvSpPr>
        <p:spPr>
          <a:xfrm>
            <a:off x="7004979" y="1412776"/>
            <a:ext cx="1033649" cy="3422679"/>
          </a:xfrm>
          <a:custGeom>
            <a:avLst/>
            <a:gdLst>
              <a:gd name="connsiteX0" fmla="*/ 85693 w 1033649"/>
              <a:gd name="connsiteY0" fmla="*/ 3422679 h 3422679"/>
              <a:gd name="connsiteX1" fmla="*/ 211528 w 1033649"/>
              <a:gd name="connsiteY1" fmla="*/ 2558613 h 3422679"/>
              <a:gd name="connsiteX2" fmla="*/ 35359 w 1033649"/>
              <a:gd name="connsiteY2" fmla="*/ 260029 h 3422679"/>
              <a:gd name="connsiteX3" fmla="*/ 1033649 w 1033649"/>
              <a:gd name="connsiteY3" fmla="*/ 150972 h 342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3649" h="3422679">
                <a:moveTo>
                  <a:pt x="85693" y="3422679"/>
                </a:moveTo>
                <a:cubicBezTo>
                  <a:pt x="152805" y="3254200"/>
                  <a:pt x="219917" y="3085721"/>
                  <a:pt x="211528" y="2558613"/>
                </a:cubicBezTo>
                <a:cubicBezTo>
                  <a:pt x="203139" y="2031505"/>
                  <a:pt x="-101661" y="661302"/>
                  <a:pt x="35359" y="260029"/>
                </a:cubicBezTo>
                <a:cubicBezTo>
                  <a:pt x="172379" y="-141245"/>
                  <a:pt x="603014" y="4863"/>
                  <a:pt x="1033649" y="150972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835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L’ambiente</a:t>
            </a: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980" y="1670806"/>
            <a:ext cx="7586133" cy="4267200"/>
          </a:xfr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724" y="4208022"/>
            <a:ext cx="2376264" cy="1276142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676" y="1250772"/>
            <a:ext cx="3240360" cy="2837038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92" y="4208022"/>
            <a:ext cx="1412912" cy="1412912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68" y="1626046"/>
            <a:ext cx="2178360" cy="2178360"/>
          </a:xfrm>
          <a:prstGeom prst="rect">
            <a:avLst/>
          </a:prstGeom>
        </p:spPr>
      </p:pic>
      <p:sp>
        <p:nvSpPr>
          <p:cNvPr id="15" name="Rettangolo 14"/>
          <p:cNvSpPr/>
          <p:nvPr/>
        </p:nvSpPr>
        <p:spPr>
          <a:xfrm>
            <a:off x="4990934" y="5712494"/>
            <a:ext cx="2016224" cy="540544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800" dirty="0">
                <a:latin typeface="Berlin Sans FB" panose="020E0602020502020306" pitchFamily="34" charset="0"/>
              </a:rPr>
              <a:t>0.12</a:t>
            </a:r>
            <a:endParaRPr lang="it-IT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08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Perché «</a:t>
            </a:r>
            <a:r>
              <a:rPr lang="it-IT" dirty="0" err="1"/>
              <a:t>convolutional</a:t>
            </a:r>
            <a:r>
              <a:rPr lang="it-IT" dirty="0"/>
              <a:t>»?</a:t>
            </a:r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Linear model (senza convoluzione)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Input                   pesi appresi dalla NN per la classe ‘zero’              output</a:t>
            </a:r>
          </a:p>
          <a:p>
            <a:endParaRPr lang="it-IT" dirty="0"/>
          </a:p>
        </p:txBody>
      </p:sp>
      <p:pic>
        <p:nvPicPr>
          <p:cNvPr id="8" name="Segnaposto contenut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125" y="4468215"/>
            <a:ext cx="905001" cy="905001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125" y="3520280"/>
            <a:ext cx="904762" cy="904762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308" y="3437053"/>
            <a:ext cx="1800199" cy="1858270"/>
          </a:xfrm>
          <a:prstGeom prst="rect">
            <a:avLst/>
          </a:prstGeom>
        </p:spPr>
      </p:pic>
      <p:sp>
        <p:nvSpPr>
          <p:cNvPr id="12" name="Rettangolo 11"/>
          <p:cNvSpPr/>
          <p:nvPr/>
        </p:nvSpPr>
        <p:spPr>
          <a:xfrm>
            <a:off x="9766820" y="3520280"/>
            <a:ext cx="792088" cy="781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zero</a:t>
            </a:r>
          </a:p>
        </p:txBody>
      </p:sp>
      <p:sp>
        <p:nvSpPr>
          <p:cNvPr id="13" name="Rettangolo 12"/>
          <p:cNvSpPr/>
          <p:nvPr/>
        </p:nvSpPr>
        <p:spPr>
          <a:xfrm>
            <a:off x="9766820" y="4525074"/>
            <a:ext cx="792088" cy="781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non zero</a:t>
            </a:r>
          </a:p>
        </p:txBody>
      </p:sp>
      <p:sp>
        <p:nvSpPr>
          <p:cNvPr id="14" name="Freccia a destra 13"/>
          <p:cNvSpPr/>
          <p:nvPr/>
        </p:nvSpPr>
        <p:spPr>
          <a:xfrm>
            <a:off x="2494012" y="3797979"/>
            <a:ext cx="254918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Freccia a destra 14"/>
          <p:cNvSpPr/>
          <p:nvPr/>
        </p:nvSpPr>
        <p:spPr>
          <a:xfrm>
            <a:off x="2494012" y="4735931"/>
            <a:ext cx="2549427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Freccia a destra 17"/>
          <p:cNvSpPr/>
          <p:nvPr/>
        </p:nvSpPr>
        <p:spPr>
          <a:xfrm>
            <a:off x="7057622" y="3794538"/>
            <a:ext cx="254918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Freccia a destra 18"/>
          <p:cNvSpPr/>
          <p:nvPr/>
        </p:nvSpPr>
        <p:spPr>
          <a:xfrm>
            <a:off x="7057622" y="4732490"/>
            <a:ext cx="2549427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372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Perché «</a:t>
            </a:r>
            <a:r>
              <a:rPr lang="it-IT" dirty="0" err="1"/>
              <a:t>convolutional</a:t>
            </a:r>
            <a:r>
              <a:rPr lang="it-IT" dirty="0"/>
              <a:t>»?</a:t>
            </a:r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Convoluzione: la rete neurale allena sempre dei pesi, ma stavolta la loro finalità è l’estrazione delle «feature» dell’immagine mediante convoluzione. Una volta estratte le feature servono a capire il contenuto dell’immagine.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83" y="3284984"/>
            <a:ext cx="10594913" cy="288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61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</p:spPr>
        <p:txBody>
          <a:bodyPr/>
          <a:lstStyle/>
          <a:p>
            <a:r>
              <a:rPr lang="it-IT" dirty="0" err="1"/>
              <a:t>Convolutional</a:t>
            </a:r>
            <a:r>
              <a:rPr lang="it-IT" dirty="0"/>
              <a:t> vs Linear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681" y="2046548"/>
            <a:ext cx="2429214" cy="3391373"/>
          </a:xfrm>
        </p:spPr>
      </p:pic>
      <p:sp>
        <p:nvSpPr>
          <p:cNvPr id="5" name="Freccia a destra 4"/>
          <p:cNvSpPr/>
          <p:nvPr/>
        </p:nvSpPr>
        <p:spPr>
          <a:xfrm>
            <a:off x="3417930" y="2478596"/>
            <a:ext cx="2088232" cy="7200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Freccia a destra 5"/>
          <p:cNvSpPr/>
          <p:nvPr/>
        </p:nvSpPr>
        <p:spPr>
          <a:xfrm>
            <a:off x="3417930" y="4077072"/>
            <a:ext cx="2088232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5707829" y="2252861"/>
            <a:ext cx="1697084" cy="12241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Linear</a:t>
            </a:r>
          </a:p>
        </p:txBody>
      </p:sp>
      <p:sp>
        <p:nvSpPr>
          <p:cNvPr id="8" name="Rettangolo 7"/>
          <p:cNvSpPr/>
          <p:nvPr/>
        </p:nvSpPr>
        <p:spPr>
          <a:xfrm>
            <a:off x="5711176" y="3777494"/>
            <a:ext cx="1693737" cy="12241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Convolutional</a:t>
            </a:r>
            <a:endParaRPr lang="it-IT" dirty="0"/>
          </a:p>
        </p:txBody>
      </p:sp>
      <p:sp>
        <p:nvSpPr>
          <p:cNvPr id="9" name="Freccia a destra 8"/>
          <p:cNvSpPr/>
          <p:nvPr/>
        </p:nvSpPr>
        <p:spPr>
          <a:xfrm>
            <a:off x="7606580" y="2478596"/>
            <a:ext cx="2088232" cy="7200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reccia a destra 9"/>
          <p:cNvSpPr/>
          <p:nvPr/>
        </p:nvSpPr>
        <p:spPr>
          <a:xfrm>
            <a:off x="7606580" y="4077072"/>
            <a:ext cx="2088232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con angoli arrotondati 10"/>
          <p:cNvSpPr/>
          <p:nvPr/>
        </p:nvSpPr>
        <p:spPr>
          <a:xfrm>
            <a:off x="9982844" y="2132856"/>
            <a:ext cx="1224136" cy="134414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800" dirty="0"/>
              <a:t>?</a:t>
            </a:r>
          </a:p>
        </p:txBody>
      </p:sp>
      <p:sp>
        <p:nvSpPr>
          <p:cNvPr id="12" name="Rettangolo con angoli arrotondati 11"/>
          <p:cNvSpPr/>
          <p:nvPr/>
        </p:nvSpPr>
        <p:spPr>
          <a:xfrm>
            <a:off x="9987283" y="3742234"/>
            <a:ext cx="1224136" cy="134414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8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22596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L’architettura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 progettare l’architettura abbiamo utilizzato un noto dataset di test: MNIST. </a:t>
            </a:r>
          </a:p>
          <a:p>
            <a:r>
              <a:rPr lang="it-IT" dirty="0"/>
              <a:t>Su questo dataset l’errore umano è dello 0.2%, mentre il record del computer è un errore dello 0.21% raggiunto nel 2013 con una rete a 35 colonne. </a:t>
            </a:r>
          </a:p>
          <a:p>
            <a:r>
              <a:rPr lang="it-IT" dirty="0"/>
              <a:t>Abbiamo applicato in scala ridotta le stesse tecniche, integrandole ad altre tecniche moderne, migliorando il risultato su 5 colonne ottenuto nel 2013, con un errore complessivo dello 0.4%.</a:t>
            </a:r>
          </a:p>
        </p:txBody>
      </p:sp>
    </p:spTree>
    <p:extLst>
      <p:ext uri="{BB962C8B-B14F-4D97-AF65-F5344CB8AC3E}">
        <p14:creationId xmlns:p14="http://schemas.microsoft.com/office/powerpoint/2010/main" val="248422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L’architettura usata per MNIST: singola colonna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851742"/>
            <a:ext cx="9750425" cy="4170516"/>
          </a:xfrm>
        </p:spPr>
      </p:pic>
    </p:spTree>
    <p:extLst>
      <p:ext uri="{BB962C8B-B14F-4D97-AF65-F5344CB8AC3E}">
        <p14:creationId xmlns:p14="http://schemas.microsoft.com/office/powerpoint/2010/main" val="120297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ibri tema classico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3588_TF02801059.potx" id="{540F1666-DC9C-413A-9205-7FBCEA3FE16F}" vid="{E3FED3CA-31E4-4F5B-A503-AC7C72027518}"/>
    </a:ext>
  </a:extLst>
</a:theme>
</file>

<file path=ppt/theme/theme2.xml><?xml version="1.0" encoding="utf-8"?>
<a:theme xmlns:a="http://schemas.openxmlformats.org/drawingml/2006/main" name="Tema di Offic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ED80E12-3BE9-4746-820E-FFB249F467F2}">
  <ds:schemaRefs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4873beb7-5857-4685-be1f-d57550cc96c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didattica con tema libro classico (widescreen)</Template>
  <TotalTime>127</TotalTime>
  <Words>1042</Words>
  <Application>Microsoft Office PowerPoint</Application>
  <PresentationFormat>Personalizzato</PresentationFormat>
  <Paragraphs>160</Paragraphs>
  <Slides>23</Slides>
  <Notes>4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9" baseType="lpstr">
      <vt:lpstr>Arial</vt:lpstr>
      <vt:lpstr>Berlin Sans FB</vt:lpstr>
      <vt:lpstr>Consolas</vt:lpstr>
      <vt:lpstr>Constantia</vt:lpstr>
      <vt:lpstr>Libri tema classico 16x9</vt:lpstr>
      <vt:lpstr>Image</vt:lpstr>
      <vt:lpstr>In Codice Ratio</vt:lpstr>
      <vt:lpstr>Il problema</vt:lpstr>
      <vt:lpstr>In Codice Ratio</vt:lpstr>
      <vt:lpstr>L’ambiente</vt:lpstr>
      <vt:lpstr>Perché «convolutional»?</vt:lpstr>
      <vt:lpstr>Perché «convolutional»?</vt:lpstr>
      <vt:lpstr>Convolutional vs Linear</vt:lpstr>
      <vt:lpstr>L’architettura</vt:lpstr>
      <vt:lpstr>L’architettura usata per MNIST: singola colonna</vt:lpstr>
      <vt:lpstr>L’architettura: multi colonna (ensemble)</vt:lpstr>
      <vt:lpstr>Reti realizzate per ICR</vt:lpstr>
      <vt:lpstr>Risultati dell’addestramento: 22 reti binarie</vt:lpstr>
      <vt:lpstr>Risultati dell’addestramento: OCR a 22 classi</vt:lpstr>
      <vt:lpstr>Risultati dell’addestramento: rete segmentatrice</vt:lpstr>
      <vt:lpstr>Pipeline per classificazione </vt:lpstr>
      <vt:lpstr>Esempio di pipeline (pipeline 1)</vt:lpstr>
      <vt:lpstr>Esempio di pipeline (pipeline 2)</vt:lpstr>
      <vt:lpstr>Esempio di output delle 4 pipeline (taglio errato)</vt:lpstr>
      <vt:lpstr>Esempio di output delle 4 pipeline (taglio corretto)</vt:lpstr>
      <vt:lpstr>Esempio di output delle 4 pipeline (taglio corretto ma difficile)</vt:lpstr>
      <vt:lpstr>Risultati</vt:lpstr>
      <vt:lpstr>Risultati</vt:lpstr>
      <vt:lpstr>Grazie per l’attenzione  https://github.com/Kidel/In-Codice-Ratio-OCR-with-CNN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Codice Ratio</dc:title>
  <dc:creator>Gaetano Bonofiglio</dc:creator>
  <cp:lastModifiedBy>Gaetano Bonofiglio</cp:lastModifiedBy>
  <cp:revision>28</cp:revision>
  <dcterms:created xsi:type="dcterms:W3CDTF">2017-02-22T16:14:29Z</dcterms:created>
  <dcterms:modified xsi:type="dcterms:W3CDTF">2017-02-23T18:53:56Z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