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3.xml" ContentType="application/vnd.openxmlformats-officedocument.theme+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5.xml" ContentType="application/vnd.openxmlformats-officedocument.theme+xml"/>
  <Override PartName="/ppt/slideLayouts/slideLayout47.xml" ContentType="application/vnd.openxmlformats-officedocument.presentationml.slideLayout+xml"/>
  <Override PartName="/ppt/theme/theme6.xml" ContentType="application/vnd.openxmlformats-officedocument.theme+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3" r:id="rId5"/>
    <p:sldMasterId id="2147483681" r:id="rId6"/>
    <p:sldMasterId id="2147483722" r:id="rId7"/>
    <p:sldMasterId id="2147483740" r:id="rId8"/>
    <p:sldMasterId id="2147483757" r:id="rId9"/>
    <p:sldMasterId id="2147483755" r:id="rId10"/>
    <p:sldMasterId id="2147483775" r:id="rId11"/>
  </p:sldMasterIdLst>
  <p:notesMasterIdLst>
    <p:notesMasterId r:id="rId44"/>
  </p:notesMasterIdLst>
  <p:sldIdLst>
    <p:sldId id="256" r:id="rId12"/>
    <p:sldId id="424" r:id="rId13"/>
    <p:sldId id="425" r:id="rId14"/>
    <p:sldId id="461" r:id="rId15"/>
    <p:sldId id="462" r:id="rId16"/>
    <p:sldId id="467" r:id="rId17"/>
    <p:sldId id="468" r:id="rId18"/>
    <p:sldId id="469" r:id="rId19"/>
    <p:sldId id="470" r:id="rId20"/>
    <p:sldId id="471" r:id="rId21"/>
    <p:sldId id="472" r:id="rId22"/>
    <p:sldId id="473" r:id="rId23"/>
    <p:sldId id="474" r:id="rId24"/>
    <p:sldId id="475" r:id="rId25"/>
    <p:sldId id="476" r:id="rId26"/>
    <p:sldId id="477" r:id="rId27"/>
    <p:sldId id="478" r:id="rId28"/>
    <p:sldId id="479" r:id="rId29"/>
    <p:sldId id="428" r:id="rId30"/>
    <p:sldId id="453" r:id="rId31"/>
    <p:sldId id="487" r:id="rId32"/>
    <p:sldId id="460" r:id="rId33"/>
    <p:sldId id="445" r:id="rId34"/>
    <p:sldId id="481" r:id="rId35"/>
    <p:sldId id="482" r:id="rId36"/>
    <p:sldId id="436" r:id="rId37"/>
    <p:sldId id="480" r:id="rId38"/>
    <p:sldId id="437" r:id="rId39"/>
    <p:sldId id="484" r:id="rId40"/>
    <p:sldId id="485" r:id="rId41"/>
    <p:sldId id="486" r:id="rId42"/>
    <p:sldId id="438" r:id="rId4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690" autoAdjust="0"/>
    <p:restoredTop sz="64405" autoAdjust="0"/>
  </p:normalViewPr>
  <p:slideViewPr>
    <p:cSldViewPr>
      <p:cViewPr varScale="1">
        <p:scale>
          <a:sx n="64" d="100"/>
          <a:sy n="64" d="100"/>
        </p:scale>
        <p:origin x="1284" y="60"/>
      </p:cViewPr>
      <p:guideLst>
        <p:guide orient="horz" pos="2160"/>
        <p:guide pos="2880"/>
      </p:guideLst>
    </p:cSldViewPr>
  </p:slideViewPr>
  <p:outlineViewPr>
    <p:cViewPr>
      <p:scale>
        <a:sx n="33" d="100"/>
        <a:sy n="33" d="100"/>
      </p:scale>
      <p:origin x="0" y="0"/>
    </p:cViewPr>
  </p:outlineViewPr>
  <p:notesTextViewPr>
    <p:cViewPr>
      <p:scale>
        <a:sx n="3" d="2"/>
        <a:sy n="3" d="2"/>
      </p:scale>
      <p:origin x="0" y="-42"/>
    </p:cViewPr>
  </p:notesTextViewPr>
  <p:sorterViewPr>
    <p:cViewPr varScale="1">
      <p:scale>
        <a:sx n="1" d="1"/>
        <a:sy n="1" d="1"/>
      </p:scale>
      <p:origin x="0" y="-1398"/>
    </p:cViewPr>
  </p:sorterViewPr>
  <p:notesViewPr>
    <p:cSldViewPr>
      <p:cViewPr>
        <p:scale>
          <a:sx n="120" d="100"/>
          <a:sy n="120" d="100"/>
        </p:scale>
        <p:origin x="-89" y="-63"/>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4.xml"/><Relationship Id="rId13" Type="http://schemas.openxmlformats.org/officeDocument/2006/relationships/slide" Target="slides/slide2.xml"/><Relationship Id="rId18" Type="http://schemas.openxmlformats.org/officeDocument/2006/relationships/slide" Target="slides/slide7.xml"/><Relationship Id="rId26" Type="http://schemas.openxmlformats.org/officeDocument/2006/relationships/slide" Target="slides/slide15.xml"/><Relationship Id="rId39" Type="http://schemas.openxmlformats.org/officeDocument/2006/relationships/slide" Target="slides/slide28.xml"/><Relationship Id="rId3" Type="http://schemas.openxmlformats.org/officeDocument/2006/relationships/customXml" Target="../customXml/item3.xml"/><Relationship Id="rId21" Type="http://schemas.openxmlformats.org/officeDocument/2006/relationships/slide" Target="slides/slide10.xml"/><Relationship Id="rId34" Type="http://schemas.openxmlformats.org/officeDocument/2006/relationships/slide" Target="slides/slide23.xml"/><Relationship Id="rId42" Type="http://schemas.openxmlformats.org/officeDocument/2006/relationships/slide" Target="slides/slide31.xml"/><Relationship Id="rId47" Type="http://schemas.openxmlformats.org/officeDocument/2006/relationships/theme" Target="theme/theme1.xml"/><Relationship Id="rId7" Type="http://schemas.openxmlformats.org/officeDocument/2006/relationships/slideMaster" Target="slideMasters/slideMaster3.xml"/><Relationship Id="rId12" Type="http://schemas.openxmlformats.org/officeDocument/2006/relationships/slide" Target="slides/slide1.xml"/><Relationship Id="rId17" Type="http://schemas.openxmlformats.org/officeDocument/2006/relationships/slide" Target="slides/slide6.xml"/><Relationship Id="rId25" Type="http://schemas.openxmlformats.org/officeDocument/2006/relationships/slide" Target="slides/slide14.xml"/><Relationship Id="rId33" Type="http://schemas.openxmlformats.org/officeDocument/2006/relationships/slide" Target="slides/slide22.xml"/><Relationship Id="rId38" Type="http://schemas.openxmlformats.org/officeDocument/2006/relationships/slide" Target="slides/slide27.xml"/><Relationship Id="rId46"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5.xml"/><Relationship Id="rId20" Type="http://schemas.openxmlformats.org/officeDocument/2006/relationships/slide" Target="slides/slide9.xml"/><Relationship Id="rId29" Type="http://schemas.openxmlformats.org/officeDocument/2006/relationships/slide" Target="slides/slide18.xml"/><Relationship Id="rId41" Type="http://schemas.openxmlformats.org/officeDocument/2006/relationships/slide" Target="slides/slide30.xml"/><Relationship Id="rId1" Type="http://schemas.openxmlformats.org/officeDocument/2006/relationships/customXml" Target="../customXml/item1.xml"/><Relationship Id="rId6" Type="http://schemas.openxmlformats.org/officeDocument/2006/relationships/slideMaster" Target="slideMasters/slideMaster2.xml"/><Relationship Id="rId11" Type="http://schemas.openxmlformats.org/officeDocument/2006/relationships/slideMaster" Target="slideMasters/slideMaster7.xml"/><Relationship Id="rId24" Type="http://schemas.openxmlformats.org/officeDocument/2006/relationships/slide" Target="slides/slide13.xml"/><Relationship Id="rId32" Type="http://schemas.openxmlformats.org/officeDocument/2006/relationships/slide" Target="slides/slide21.xml"/><Relationship Id="rId37" Type="http://schemas.openxmlformats.org/officeDocument/2006/relationships/slide" Target="slides/slide26.xml"/><Relationship Id="rId40" Type="http://schemas.openxmlformats.org/officeDocument/2006/relationships/slide" Target="slides/slide29.xml"/><Relationship Id="rId45" Type="http://schemas.openxmlformats.org/officeDocument/2006/relationships/presProps" Target="presProps.xml"/><Relationship Id="rId5" Type="http://schemas.openxmlformats.org/officeDocument/2006/relationships/slideMaster" Target="slideMasters/slideMaster1.xml"/><Relationship Id="rId15" Type="http://schemas.openxmlformats.org/officeDocument/2006/relationships/slide" Target="slides/slide4.xml"/><Relationship Id="rId23" Type="http://schemas.openxmlformats.org/officeDocument/2006/relationships/slide" Target="slides/slide12.xml"/><Relationship Id="rId28" Type="http://schemas.openxmlformats.org/officeDocument/2006/relationships/slide" Target="slides/slide17.xml"/><Relationship Id="rId36" Type="http://schemas.openxmlformats.org/officeDocument/2006/relationships/slide" Target="slides/slide25.xml"/><Relationship Id="rId10" Type="http://schemas.openxmlformats.org/officeDocument/2006/relationships/slideMaster" Target="slideMasters/slideMaster6.xml"/><Relationship Id="rId19" Type="http://schemas.openxmlformats.org/officeDocument/2006/relationships/slide" Target="slides/slide8.xml"/><Relationship Id="rId31" Type="http://schemas.openxmlformats.org/officeDocument/2006/relationships/slide" Target="slides/slide20.xml"/><Relationship Id="rId44" Type="http://schemas.openxmlformats.org/officeDocument/2006/relationships/notesMaster" Target="notesMasters/notesMaster1.xml"/><Relationship Id="rId4" Type="http://schemas.openxmlformats.org/officeDocument/2006/relationships/customXml" Target="../customXml/item4.xml"/><Relationship Id="rId9" Type="http://schemas.openxmlformats.org/officeDocument/2006/relationships/slideMaster" Target="slideMasters/slideMaster5.xml"/><Relationship Id="rId14" Type="http://schemas.openxmlformats.org/officeDocument/2006/relationships/slide" Target="slides/slide3.xml"/><Relationship Id="rId22" Type="http://schemas.openxmlformats.org/officeDocument/2006/relationships/slide" Target="slides/slide11.xml"/><Relationship Id="rId27" Type="http://schemas.openxmlformats.org/officeDocument/2006/relationships/slide" Target="slides/slide16.xml"/><Relationship Id="rId30" Type="http://schemas.openxmlformats.org/officeDocument/2006/relationships/slide" Target="slides/slide19.xml"/><Relationship Id="rId35" Type="http://schemas.openxmlformats.org/officeDocument/2006/relationships/slide" Target="slides/slide24.xml"/><Relationship Id="rId43" Type="http://schemas.openxmlformats.org/officeDocument/2006/relationships/slide" Target="slides/slide32.xml"/><Relationship Id="rId4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FCBA8E7-D8FF-408B-B3EF-2069F5E18C1F}" type="datetimeFigureOut">
              <a:rPr lang="en-US" smtClean="0"/>
              <a:pPr/>
              <a:t>6/29/2017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C209DD0-2FFA-4D90-9F07-F4D71DA5B9CD}" type="slidenum">
              <a:rPr lang="en-US" smtClean="0"/>
              <a:pPr/>
              <a:t>‹#›</a:t>
            </a:fld>
            <a:endParaRPr lang="en-US"/>
          </a:p>
        </p:txBody>
      </p:sp>
    </p:spTree>
    <p:extLst>
      <p:ext uri="{BB962C8B-B14F-4D97-AF65-F5344CB8AC3E}">
        <p14:creationId xmlns:p14="http://schemas.microsoft.com/office/powerpoint/2010/main" val="5601095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C209DD0-2FFA-4D90-9F07-F4D71DA5B9CD}" type="slidenum">
              <a:rPr lang="en-US" smtClean="0"/>
              <a:pPr/>
              <a:t>1</a:t>
            </a:fld>
            <a:endParaRPr lang="en-US"/>
          </a:p>
        </p:txBody>
      </p:sp>
    </p:spTree>
    <p:extLst>
      <p:ext uri="{BB962C8B-B14F-4D97-AF65-F5344CB8AC3E}">
        <p14:creationId xmlns:p14="http://schemas.microsoft.com/office/powerpoint/2010/main" val="13261814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p:cNvSpPr>
            <a:spLocks noGrp="1" noRot="1" noChangeAspect="1" noTextEdit="1"/>
          </p:cNvSpPr>
          <p:nvPr>
            <p:ph type="sldImg"/>
          </p:nvPr>
        </p:nvSpPr>
        <p:spPr>
          <a:ln/>
        </p:spPr>
      </p:sp>
      <p:sp>
        <p:nvSpPr>
          <p:cNvPr id="204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smtClean="0"/>
              <a:t>Information Exchange Requirements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smtClean="0"/>
              <a:t>Joint Interoperability of Tactical Command and Control Systems </a:t>
            </a:r>
          </a:p>
        </p:txBody>
      </p:sp>
      <p:sp>
        <p:nvSpPr>
          <p:cNvPr id="2048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400">
                <a:solidFill>
                  <a:schemeClr val="tx1"/>
                </a:solidFill>
                <a:latin typeface="Times New Roman" panose="02020603050405020304" pitchFamily="18" charset="0"/>
              </a:defRPr>
            </a:lvl1pPr>
            <a:lvl2pPr marL="742950" indent="-285750" defTabSz="931863">
              <a:defRPr sz="2400">
                <a:solidFill>
                  <a:schemeClr val="tx1"/>
                </a:solidFill>
                <a:latin typeface="Times New Roman" panose="02020603050405020304" pitchFamily="18" charset="0"/>
              </a:defRPr>
            </a:lvl2pPr>
            <a:lvl3pPr marL="1143000" indent="-228600" defTabSz="931863">
              <a:defRPr sz="2400">
                <a:solidFill>
                  <a:schemeClr val="tx1"/>
                </a:solidFill>
                <a:latin typeface="Times New Roman" panose="02020603050405020304" pitchFamily="18" charset="0"/>
              </a:defRPr>
            </a:lvl3pPr>
            <a:lvl4pPr marL="1600200" indent="-228600" defTabSz="931863">
              <a:defRPr sz="2400">
                <a:solidFill>
                  <a:schemeClr val="tx1"/>
                </a:solidFill>
                <a:latin typeface="Times New Roman" panose="02020603050405020304" pitchFamily="18" charset="0"/>
              </a:defRPr>
            </a:lvl4pPr>
            <a:lvl5pPr marL="2057400" indent="-228600" defTabSz="931863">
              <a:defRPr sz="2400">
                <a:solidFill>
                  <a:schemeClr val="tx1"/>
                </a:solidFill>
                <a:latin typeface="Times New Roman" panose="02020603050405020304" pitchFamily="18" charset="0"/>
              </a:defRPr>
            </a:lvl5pPr>
            <a:lvl6pPr marL="2514600" indent="-228600" defTabSz="931863"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31863"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31863"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31863" eaLnBrk="0" fontAlgn="base" hangingPunct="0">
              <a:spcBef>
                <a:spcPct val="0"/>
              </a:spcBef>
              <a:spcAft>
                <a:spcPct val="0"/>
              </a:spcAft>
              <a:defRPr sz="2400">
                <a:solidFill>
                  <a:schemeClr val="tx1"/>
                </a:solidFill>
                <a:latin typeface="Times New Roman" panose="02020603050405020304" pitchFamily="18" charset="0"/>
              </a:defRPr>
            </a:lvl9pPr>
          </a:lstStyle>
          <a:p>
            <a:fld id="{85EE2305-5646-43E9-8109-9FFCAF7D92B7}" type="slidenum">
              <a:rPr lang="en-US" altLang="en-US" sz="1200">
                <a:solidFill>
                  <a:prstClr val="black"/>
                </a:solidFill>
              </a:rPr>
              <a:pPr/>
              <a:t>10</a:t>
            </a:fld>
            <a:endParaRPr lang="en-US" altLang="en-US" sz="1200">
              <a:solidFill>
                <a:prstClr val="black"/>
              </a:solidFill>
            </a:endParaRPr>
          </a:p>
        </p:txBody>
      </p:sp>
    </p:spTree>
    <p:extLst>
      <p:ext uri="{BB962C8B-B14F-4D97-AF65-F5344CB8AC3E}">
        <p14:creationId xmlns:p14="http://schemas.microsoft.com/office/powerpoint/2010/main" val="20208480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p:cNvSpPr>
            <a:spLocks noGrp="1" noRot="1" noChangeAspect="1" noTextEdit="1"/>
          </p:cNvSpPr>
          <p:nvPr>
            <p:ph type="sldImg"/>
          </p:nvPr>
        </p:nvSpPr>
        <p:spPr>
          <a:ln/>
        </p:spPr>
      </p:sp>
      <p:sp>
        <p:nvSpPr>
          <p:cNvPr id="2253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2253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400">
                <a:solidFill>
                  <a:schemeClr val="tx1"/>
                </a:solidFill>
                <a:latin typeface="Times New Roman" panose="02020603050405020304" pitchFamily="18" charset="0"/>
              </a:defRPr>
            </a:lvl1pPr>
            <a:lvl2pPr marL="742950" indent="-285750" defTabSz="931863">
              <a:defRPr sz="2400">
                <a:solidFill>
                  <a:schemeClr val="tx1"/>
                </a:solidFill>
                <a:latin typeface="Times New Roman" panose="02020603050405020304" pitchFamily="18" charset="0"/>
              </a:defRPr>
            </a:lvl2pPr>
            <a:lvl3pPr marL="1143000" indent="-228600" defTabSz="931863">
              <a:defRPr sz="2400">
                <a:solidFill>
                  <a:schemeClr val="tx1"/>
                </a:solidFill>
                <a:latin typeface="Times New Roman" panose="02020603050405020304" pitchFamily="18" charset="0"/>
              </a:defRPr>
            </a:lvl3pPr>
            <a:lvl4pPr marL="1600200" indent="-228600" defTabSz="931863">
              <a:defRPr sz="2400">
                <a:solidFill>
                  <a:schemeClr val="tx1"/>
                </a:solidFill>
                <a:latin typeface="Times New Roman" panose="02020603050405020304" pitchFamily="18" charset="0"/>
              </a:defRPr>
            </a:lvl4pPr>
            <a:lvl5pPr marL="2057400" indent="-228600" defTabSz="931863">
              <a:defRPr sz="2400">
                <a:solidFill>
                  <a:schemeClr val="tx1"/>
                </a:solidFill>
                <a:latin typeface="Times New Roman" panose="02020603050405020304" pitchFamily="18" charset="0"/>
              </a:defRPr>
            </a:lvl5pPr>
            <a:lvl6pPr marL="2514600" indent="-228600" defTabSz="931863"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31863"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31863"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31863" eaLnBrk="0" fontAlgn="base" hangingPunct="0">
              <a:spcBef>
                <a:spcPct val="0"/>
              </a:spcBef>
              <a:spcAft>
                <a:spcPct val="0"/>
              </a:spcAft>
              <a:defRPr sz="2400">
                <a:solidFill>
                  <a:schemeClr val="tx1"/>
                </a:solidFill>
                <a:latin typeface="Times New Roman" panose="02020603050405020304" pitchFamily="18" charset="0"/>
              </a:defRPr>
            </a:lvl9pPr>
          </a:lstStyle>
          <a:p>
            <a:fld id="{2FE0FB12-354B-4C6B-BED9-4BA5873B1767}" type="slidenum">
              <a:rPr lang="en-US" altLang="en-US" sz="1200">
                <a:solidFill>
                  <a:prstClr val="black"/>
                </a:solidFill>
              </a:rPr>
              <a:pPr/>
              <a:t>11</a:t>
            </a:fld>
            <a:endParaRPr lang="en-US" altLang="en-US" sz="1200">
              <a:solidFill>
                <a:prstClr val="black"/>
              </a:solidFill>
            </a:endParaRPr>
          </a:p>
        </p:txBody>
      </p:sp>
    </p:spTree>
    <p:extLst>
      <p:ext uri="{BB962C8B-B14F-4D97-AF65-F5344CB8AC3E}">
        <p14:creationId xmlns:p14="http://schemas.microsoft.com/office/powerpoint/2010/main" val="41195166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a:ln/>
        </p:spPr>
      </p:sp>
      <p:sp>
        <p:nvSpPr>
          <p:cNvPr id="2457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2458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400">
                <a:solidFill>
                  <a:schemeClr val="tx1"/>
                </a:solidFill>
                <a:latin typeface="Times New Roman" panose="02020603050405020304" pitchFamily="18" charset="0"/>
              </a:defRPr>
            </a:lvl1pPr>
            <a:lvl2pPr marL="742950" indent="-285750" defTabSz="931863">
              <a:defRPr sz="2400">
                <a:solidFill>
                  <a:schemeClr val="tx1"/>
                </a:solidFill>
                <a:latin typeface="Times New Roman" panose="02020603050405020304" pitchFamily="18" charset="0"/>
              </a:defRPr>
            </a:lvl2pPr>
            <a:lvl3pPr marL="1143000" indent="-228600" defTabSz="931863">
              <a:defRPr sz="2400">
                <a:solidFill>
                  <a:schemeClr val="tx1"/>
                </a:solidFill>
                <a:latin typeface="Times New Roman" panose="02020603050405020304" pitchFamily="18" charset="0"/>
              </a:defRPr>
            </a:lvl3pPr>
            <a:lvl4pPr marL="1600200" indent="-228600" defTabSz="931863">
              <a:defRPr sz="2400">
                <a:solidFill>
                  <a:schemeClr val="tx1"/>
                </a:solidFill>
                <a:latin typeface="Times New Roman" panose="02020603050405020304" pitchFamily="18" charset="0"/>
              </a:defRPr>
            </a:lvl4pPr>
            <a:lvl5pPr marL="2057400" indent="-228600" defTabSz="931863">
              <a:defRPr sz="2400">
                <a:solidFill>
                  <a:schemeClr val="tx1"/>
                </a:solidFill>
                <a:latin typeface="Times New Roman" panose="02020603050405020304" pitchFamily="18" charset="0"/>
              </a:defRPr>
            </a:lvl5pPr>
            <a:lvl6pPr marL="2514600" indent="-228600" defTabSz="931863"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31863"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31863"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31863" eaLnBrk="0" fontAlgn="base" hangingPunct="0">
              <a:spcBef>
                <a:spcPct val="0"/>
              </a:spcBef>
              <a:spcAft>
                <a:spcPct val="0"/>
              </a:spcAft>
              <a:defRPr sz="2400">
                <a:solidFill>
                  <a:schemeClr val="tx1"/>
                </a:solidFill>
                <a:latin typeface="Times New Roman" panose="02020603050405020304" pitchFamily="18" charset="0"/>
              </a:defRPr>
            </a:lvl9pPr>
          </a:lstStyle>
          <a:p>
            <a:fld id="{360C0208-DF9E-4680-B6D0-4ABD9EAFDBD8}" type="slidenum">
              <a:rPr lang="en-US" altLang="en-US" sz="1200">
                <a:solidFill>
                  <a:prstClr val="black"/>
                </a:solidFill>
              </a:rPr>
              <a:pPr/>
              <a:t>12</a:t>
            </a:fld>
            <a:endParaRPr lang="en-US" altLang="en-US" sz="1200">
              <a:solidFill>
                <a:prstClr val="black"/>
              </a:solidFill>
            </a:endParaRPr>
          </a:p>
        </p:txBody>
      </p:sp>
    </p:spTree>
    <p:extLst>
      <p:ext uri="{BB962C8B-B14F-4D97-AF65-F5344CB8AC3E}">
        <p14:creationId xmlns:p14="http://schemas.microsoft.com/office/powerpoint/2010/main" val="19588041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b="0" i="0" u="none" strike="noStrike" kern="1200" baseline="0" dirty="0" smtClean="0">
                <a:solidFill>
                  <a:schemeClr val="tx1"/>
                </a:solidFill>
                <a:latin typeface="+mn-lt"/>
                <a:ea typeface="+mn-ea"/>
                <a:cs typeface="+mn-cs"/>
              </a:rPr>
              <a:t>The September 2014 decision was to become as NIEM compliant as we could be while continuing with Garden of Eden - which was the main focus. </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sz="1200" b="0" i="0" u="none" strike="noStrike" kern="1200" baseline="0" dirty="0" smtClean="0">
              <a:solidFill>
                <a:schemeClr val="tx1"/>
              </a:solidFill>
              <a:latin typeface="+mn-lt"/>
              <a:ea typeface="+mn-ea"/>
              <a:cs typeface="+mn-cs"/>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b="0" i="0" u="none" strike="noStrike" kern="1200" baseline="0" dirty="0" smtClean="0">
                <a:solidFill>
                  <a:schemeClr val="tx1"/>
                </a:solidFill>
                <a:latin typeface="+mn-lt"/>
                <a:ea typeface="+mn-ea"/>
                <a:cs typeface="+mn-cs"/>
              </a:rPr>
              <a:t>We did not want to design any roadblocks to NIEM conformance into the schema generator should the CCB decide later to become NIEM conformant</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sz="1200" b="0" i="0" u="none" strike="noStrike" kern="1200" baseline="0" dirty="0" smtClean="0">
              <a:solidFill>
                <a:schemeClr val="tx1"/>
              </a:solidFill>
              <a:latin typeface="+mn-lt"/>
              <a:ea typeface="+mn-ea"/>
              <a:cs typeface="+mn-cs"/>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b="0" i="0" u="none" strike="noStrike" kern="1200" baseline="0" dirty="0" err="1" smtClean="0">
                <a:solidFill>
                  <a:schemeClr val="tx1"/>
                </a:solidFill>
                <a:latin typeface="+mn-lt"/>
                <a:ea typeface="+mn-ea"/>
                <a:cs typeface="+mn-cs"/>
              </a:rPr>
              <a:t>DoDI</a:t>
            </a:r>
            <a:r>
              <a:rPr lang="en-US" sz="1200" b="0" i="0" u="none" strike="noStrike" kern="1200" baseline="0" dirty="0" smtClean="0">
                <a:solidFill>
                  <a:schemeClr val="tx1"/>
                </a:solidFill>
                <a:latin typeface="+mn-lt"/>
                <a:ea typeface="+mn-ea"/>
                <a:cs typeface="+mn-cs"/>
              </a:rPr>
              <a:t> 8320.07 directs to consider using NIEM as an enabler for ensuring data, information, and ensure IT services are visible, accessible, understandable, trustworthy, and interoperable </a:t>
            </a:r>
            <a:endParaRPr lang="en-US" dirty="0" smtClean="0"/>
          </a:p>
        </p:txBody>
      </p:sp>
      <p:sp>
        <p:nvSpPr>
          <p:cNvPr id="4" name="Slide Number Placeholder 3"/>
          <p:cNvSpPr>
            <a:spLocks noGrp="1"/>
          </p:cNvSpPr>
          <p:nvPr>
            <p:ph type="sldNum" sz="quarter" idx="10"/>
          </p:nvPr>
        </p:nvSpPr>
        <p:spPr/>
        <p:txBody>
          <a:bodyPr/>
          <a:lstStyle/>
          <a:p>
            <a:pPr>
              <a:defRPr/>
            </a:pPr>
            <a:fld id="{75466B6C-4681-4DFA-9D6C-56939823E6D2}" type="slidenum">
              <a:rPr lang="en-US" altLang="en-US" smtClean="0">
                <a:solidFill>
                  <a:prstClr val="black"/>
                </a:solidFill>
              </a:rPr>
              <a:pPr>
                <a:defRPr/>
              </a:pPr>
              <a:t>13</a:t>
            </a:fld>
            <a:endParaRPr lang="en-US" altLang="en-US">
              <a:solidFill>
                <a:prstClr val="black"/>
              </a:solidFill>
            </a:endParaRPr>
          </a:p>
        </p:txBody>
      </p:sp>
    </p:spTree>
    <p:extLst>
      <p:ext uri="{BB962C8B-B14F-4D97-AF65-F5344CB8AC3E}">
        <p14:creationId xmlns:p14="http://schemas.microsoft.com/office/powerpoint/2010/main" val="31045126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sz="1200" kern="1200" dirty="0" smtClean="0">
                <a:solidFill>
                  <a:schemeClr val="tx1"/>
                </a:solidFill>
                <a:effectLst/>
                <a:latin typeface="+mn-lt"/>
                <a:ea typeface="+mn-ea"/>
                <a:cs typeface="+mn-cs"/>
              </a:rPr>
              <a:t>The CCB concluded that all of the XML-MTF schemas except for message.xsd and </a:t>
            </a:r>
            <a:r>
              <a:rPr lang="en-US" sz="1200" kern="1200" smtClean="0">
                <a:solidFill>
                  <a:schemeClr val="tx1"/>
                </a:solidFill>
                <a:effectLst/>
                <a:latin typeface="+mn-lt"/>
                <a:ea typeface="+mn-ea"/>
                <a:cs typeface="+mn-cs"/>
              </a:rPr>
              <a:t>Segments.xsd will </a:t>
            </a:r>
            <a:r>
              <a:rPr lang="en-US" sz="1200" kern="1200" dirty="0" smtClean="0">
                <a:solidFill>
                  <a:schemeClr val="tx1"/>
                </a:solidFill>
                <a:effectLst/>
                <a:latin typeface="+mn-lt"/>
                <a:ea typeface="+mn-ea"/>
                <a:cs typeface="+mn-cs"/>
              </a:rPr>
              <a:t>be reference schemas with appropriate augmentation points.</a:t>
            </a:r>
          </a:p>
          <a:p>
            <a:pPr lvl="1"/>
            <a:endParaRPr lang="en-US" sz="12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At that time all schemas except message schemas were scheduled to be Reference but now looks like Messages and Segments will</a:t>
            </a:r>
            <a:r>
              <a:rPr lang="en-US" sz="1200" kern="1200" baseline="0" dirty="0" smtClean="0">
                <a:solidFill>
                  <a:schemeClr val="tx1"/>
                </a:solidFill>
                <a:effectLst/>
                <a:latin typeface="+mn-lt"/>
                <a:ea typeface="+mn-ea"/>
                <a:cs typeface="+mn-cs"/>
              </a:rPr>
              <a:t> be extension.</a:t>
            </a:r>
          </a:p>
          <a:p>
            <a:pPr lvl="1"/>
            <a:r>
              <a:rPr lang="en-US" sz="1200" kern="1200" baseline="0" dirty="0" smtClean="0">
                <a:solidFill>
                  <a:schemeClr val="tx1"/>
                </a:solidFill>
                <a:effectLst/>
                <a:latin typeface="+mn-lt"/>
                <a:ea typeface="+mn-ea"/>
                <a:cs typeface="+mn-cs"/>
              </a:rPr>
              <a:t>  </a:t>
            </a:r>
          </a:p>
          <a:p>
            <a:pPr marL="457200" marR="0" lvl="1"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effectLst/>
                <a:latin typeface="+mn-lt"/>
                <a:ea typeface="+mn-ea"/>
                <a:cs typeface="+mn-cs"/>
              </a:rPr>
              <a:t>Extension schemas and reference schemas rules is you have to be reference schema to be discoverable in the NIEM Schema Subset</a:t>
            </a:r>
            <a:r>
              <a:rPr lang="en-US" sz="1200" kern="1200" baseline="0" dirty="0" smtClean="0">
                <a:solidFill>
                  <a:schemeClr val="tx1"/>
                </a:solidFill>
                <a:effectLst/>
                <a:latin typeface="+mn-lt"/>
                <a:ea typeface="+mn-ea"/>
                <a:cs typeface="+mn-cs"/>
              </a:rPr>
              <a:t> Generation </a:t>
            </a:r>
            <a:r>
              <a:rPr lang="en-US" sz="1200" kern="1200" dirty="0" smtClean="0">
                <a:solidFill>
                  <a:schemeClr val="tx1"/>
                </a:solidFill>
                <a:effectLst/>
                <a:latin typeface="+mn-lt"/>
                <a:ea typeface="+mn-ea"/>
                <a:cs typeface="+mn-cs"/>
              </a:rPr>
              <a:t>Tool SSGT</a:t>
            </a:r>
          </a:p>
          <a:p>
            <a:pPr marL="457200" marR="0" lvl="1" indent="0" algn="l" defTabSz="914400" rtl="0" eaLnBrk="0" fontAlgn="base" latinLnBrk="0" hangingPunct="0">
              <a:lnSpc>
                <a:spcPct val="100000"/>
              </a:lnSpc>
              <a:spcBef>
                <a:spcPct val="30000"/>
              </a:spcBef>
              <a:spcAft>
                <a:spcPct val="0"/>
              </a:spcAft>
              <a:buClrTx/>
              <a:buSzTx/>
              <a:buFontTx/>
              <a:buNone/>
              <a:tabLst/>
              <a:defRPr/>
            </a:pPr>
            <a:endParaRPr lang="en-US" sz="1200" kern="1200" dirty="0" smtClean="0">
              <a:solidFill>
                <a:schemeClr val="tx1"/>
              </a:solidFill>
              <a:effectLst/>
              <a:latin typeface="+mn-lt"/>
              <a:ea typeface="+mn-ea"/>
              <a:cs typeface="+mn-cs"/>
            </a:endParaRPr>
          </a:p>
          <a:p>
            <a:pPr marL="457200" marR="0" lvl="1" indent="0" algn="l" defTabSz="914400" rtl="0" eaLnBrk="0" fontAlgn="base" latinLnBrk="0" hangingPunct="0">
              <a:lnSpc>
                <a:spcPct val="100000"/>
              </a:lnSpc>
              <a:spcBef>
                <a:spcPct val="30000"/>
              </a:spcBef>
              <a:spcAft>
                <a:spcPct val="0"/>
              </a:spcAft>
              <a:buClrTx/>
              <a:buSzTx/>
              <a:buFontTx/>
              <a:buNone/>
              <a:tabLst/>
              <a:defRPr/>
            </a:pPr>
            <a:r>
              <a:rPr lang="en-US" sz="1200" kern="1200" baseline="0" dirty="0" smtClean="0">
                <a:solidFill>
                  <a:schemeClr val="tx1"/>
                </a:solidFill>
                <a:effectLst/>
                <a:latin typeface="+mn-lt"/>
                <a:ea typeface="+mn-ea"/>
                <a:cs typeface="+mn-cs"/>
              </a:rPr>
              <a:t>The Move created global segment elements</a:t>
            </a:r>
            <a:r>
              <a:rPr lang="en-US" sz="1200" kern="1200" dirty="0" smtClean="0">
                <a:solidFill>
                  <a:schemeClr val="tx1"/>
                </a:solidFill>
                <a:effectLst/>
                <a:latin typeface="+mn-lt"/>
                <a:ea typeface="+mn-ea"/>
                <a:cs typeface="+mn-cs"/>
              </a:rPr>
              <a:t> no changes to slash delimited rules</a:t>
            </a:r>
          </a:p>
          <a:p>
            <a:pPr marL="457200" marR="0" lvl="1" indent="0" algn="l" defTabSz="914400" rtl="0" eaLnBrk="0" fontAlgn="base" latinLnBrk="0" hangingPunct="0">
              <a:lnSpc>
                <a:spcPct val="100000"/>
              </a:lnSpc>
              <a:spcBef>
                <a:spcPct val="30000"/>
              </a:spcBef>
              <a:spcAft>
                <a:spcPct val="0"/>
              </a:spcAft>
              <a:buClrTx/>
              <a:buSzTx/>
              <a:buFontTx/>
              <a:buNone/>
              <a:tabLst/>
              <a:defRPr/>
            </a:pPr>
            <a:endParaRPr lang="en-US" sz="1200" kern="1200" dirty="0" smtClean="0">
              <a:solidFill>
                <a:schemeClr val="tx1"/>
              </a:solidFill>
              <a:effectLst/>
              <a:latin typeface="+mn-lt"/>
              <a:ea typeface="+mn-ea"/>
              <a:cs typeface="+mn-cs"/>
            </a:endParaRPr>
          </a:p>
          <a:p>
            <a:pPr lvl="1"/>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48F6C78C-026A-4907-B5FD-772D91D546EF}" type="slidenum">
              <a:rPr lang="en-US" smtClean="0">
                <a:solidFill>
                  <a:prstClr val="black"/>
                </a:solidFill>
              </a:rPr>
              <a:pPr/>
              <a:t>14</a:t>
            </a:fld>
            <a:endParaRPr lang="en-US">
              <a:solidFill>
                <a:prstClr val="black"/>
              </a:solidFill>
            </a:endParaRPr>
          </a:p>
        </p:txBody>
      </p:sp>
    </p:spTree>
    <p:extLst>
      <p:ext uri="{BB962C8B-B14F-4D97-AF65-F5344CB8AC3E}">
        <p14:creationId xmlns:p14="http://schemas.microsoft.com/office/powerpoint/2010/main" val="1819905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2"/>
            <a:r>
              <a:rPr lang="en-US" sz="1200" kern="1200" dirty="0" smtClean="0">
                <a:solidFill>
                  <a:schemeClr val="tx1"/>
                </a:solidFill>
                <a:effectLst/>
                <a:latin typeface="+mn-lt"/>
                <a:ea typeface="+mn-ea"/>
                <a:cs typeface="+mn-cs"/>
              </a:rPr>
              <a:t>DISA in conjunction is working on the schema generation</a:t>
            </a:r>
            <a:r>
              <a:rPr lang="en-US" sz="1200" kern="1200" baseline="0" dirty="0" smtClean="0">
                <a:solidFill>
                  <a:schemeClr val="tx1"/>
                </a:solidFill>
                <a:effectLst/>
                <a:latin typeface="+mn-lt"/>
                <a:ea typeface="+mn-ea"/>
                <a:cs typeface="+mn-cs"/>
              </a:rPr>
              <a:t> tool to incorporate the new rules and ICPs as we finish them</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48F6C78C-026A-4907-B5FD-772D91D546EF}" type="slidenum">
              <a:rPr lang="en-US" smtClean="0">
                <a:solidFill>
                  <a:prstClr val="black"/>
                </a:solidFill>
              </a:rPr>
              <a:pPr/>
              <a:t>16</a:t>
            </a:fld>
            <a:endParaRPr lang="en-US">
              <a:solidFill>
                <a:prstClr val="black"/>
              </a:solidFill>
            </a:endParaRPr>
          </a:p>
        </p:txBody>
      </p:sp>
    </p:spTree>
    <p:extLst>
      <p:ext uri="{BB962C8B-B14F-4D97-AF65-F5344CB8AC3E}">
        <p14:creationId xmlns:p14="http://schemas.microsoft.com/office/powerpoint/2010/main" val="22959514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400">
                <a:solidFill>
                  <a:schemeClr val="tx1"/>
                </a:solidFill>
                <a:latin typeface="Times New Roman" panose="02020603050405020304" pitchFamily="18" charset="0"/>
              </a:defRPr>
            </a:lvl1pPr>
            <a:lvl2pPr marL="742950" indent="-285750" defTabSz="931863">
              <a:defRPr sz="2400">
                <a:solidFill>
                  <a:schemeClr val="tx1"/>
                </a:solidFill>
                <a:latin typeface="Times New Roman" panose="02020603050405020304" pitchFamily="18" charset="0"/>
              </a:defRPr>
            </a:lvl2pPr>
            <a:lvl3pPr marL="1143000" indent="-228600" defTabSz="931863">
              <a:defRPr sz="2400">
                <a:solidFill>
                  <a:schemeClr val="tx1"/>
                </a:solidFill>
                <a:latin typeface="Times New Roman" panose="02020603050405020304" pitchFamily="18" charset="0"/>
              </a:defRPr>
            </a:lvl3pPr>
            <a:lvl4pPr marL="1600200" indent="-228600" defTabSz="931863">
              <a:defRPr sz="2400">
                <a:solidFill>
                  <a:schemeClr val="tx1"/>
                </a:solidFill>
                <a:latin typeface="Times New Roman" panose="02020603050405020304" pitchFamily="18" charset="0"/>
              </a:defRPr>
            </a:lvl4pPr>
            <a:lvl5pPr marL="2057400" indent="-228600" defTabSz="931863">
              <a:defRPr sz="2400">
                <a:solidFill>
                  <a:schemeClr val="tx1"/>
                </a:solidFill>
                <a:latin typeface="Times New Roman" panose="02020603050405020304" pitchFamily="18" charset="0"/>
              </a:defRPr>
            </a:lvl5pPr>
            <a:lvl6pPr marL="2514600" indent="-228600" defTabSz="931863"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31863"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31863"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31863" eaLnBrk="0" fontAlgn="base" hangingPunct="0">
              <a:spcBef>
                <a:spcPct val="0"/>
              </a:spcBef>
              <a:spcAft>
                <a:spcPct val="0"/>
              </a:spcAft>
              <a:defRPr sz="2400">
                <a:solidFill>
                  <a:schemeClr val="tx1"/>
                </a:solidFill>
                <a:latin typeface="Times New Roman" panose="02020603050405020304" pitchFamily="18" charset="0"/>
              </a:defRPr>
            </a:lvl9pPr>
          </a:lstStyle>
          <a:p>
            <a:fld id="{D77B212F-5A1D-4215-8D09-F3744FD6F1EB}" type="slidenum">
              <a:rPr lang="en-US" altLang="en-US" sz="1200">
                <a:solidFill>
                  <a:prstClr val="black"/>
                </a:solidFill>
              </a:rPr>
              <a:pPr/>
              <a:t>17</a:t>
            </a:fld>
            <a:endParaRPr lang="en-US" altLang="en-US" sz="1200">
              <a:solidFill>
                <a:prstClr val="black"/>
              </a:solidFill>
            </a:endParaRPr>
          </a:p>
        </p:txBody>
      </p:sp>
      <p:sp>
        <p:nvSpPr>
          <p:cNvPr id="40963" name="Rectangle 1026"/>
          <p:cNvSpPr>
            <a:spLocks noGrp="1" noRot="1" noChangeAspect="1" noChangeArrowheads="1" noTextEdit="1"/>
          </p:cNvSpPr>
          <p:nvPr>
            <p:ph type="sldImg"/>
          </p:nvPr>
        </p:nvSpPr>
        <p:spPr>
          <a:ln/>
        </p:spPr>
      </p:sp>
      <p:sp>
        <p:nvSpPr>
          <p:cNvPr id="40964" name="Notes Placeholder 3"/>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smtClean="0"/>
          </a:p>
        </p:txBody>
      </p:sp>
    </p:spTree>
    <p:extLst>
      <p:ext uri="{BB962C8B-B14F-4D97-AF65-F5344CB8AC3E}">
        <p14:creationId xmlns:p14="http://schemas.microsoft.com/office/powerpoint/2010/main" val="19635268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1EE5BB5-B35E-4D51-ABD4-127199C0518C}" type="slidenum">
              <a:rPr lang="en-US" smtClean="0">
                <a:solidFill>
                  <a:prstClr val="black"/>
                </a:solidFill>
              </a:rPr>
              <a:pPr/>
              <a:t>18</a:t>
            </a:fld>
            <a:endParaRPr lang="en-US" dirty="0">
              <a:solidFill>
                <a:prstClr val="black"/>
              </a:solidFill>
            </a:endParaRPr>
          </a:p>
        </p:txBody>
      </p:sp>
    </p:spTree>
    <p:extLst>
      <p:ext uri="{BB962C8B-B14F-4D97-AF65-F5344CB8AC3E}">
        <p14:creationId xmlns:p14="http://schemas.microsoft.com/office/powerpoint/2010/main" val="199542953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5043" eaLnBrk="0" hangingPunct="0">
              <a:defRPr sz="1600" b="1">
                <a:solidFill>
                  <a:srgbClr val="FFFFFF"/>
                </a:solidFill>
                <a:latin typeface="Arial" charset="0"/>
              </a:defRPr>
            </a:lvl1pPr>
            <a:lvl2pPr marL="732252" indent="-281635" defTabSz="945043" eaLnBrk="0" hangingPunct="0">
              <a:defRPr sz="1600" b="1">
                <a:solidFill>
                  <a:srgbClr val="FFFFFF"/>
                </a:solidFill>
                <a:latin typeface="Arial" charset="0"/>
              </a:defRPr>
            </a:lvl2pPr>
            <a:lvl3pPr marL="1126541" indent="-225308" defTabSz="945043" eaLnBrk="0" hangingPunct="0">
              <a:defRPr sz="1600" b="1">
                <a:solidFill>
                  <a:srgbClr val="FFFFFF"/>
                </a:solidFill>
                <a:latin typeface="Arial" charset="0"/>
              </a:defRPr>
            </a:lvl3pPr>
            <a:lvl4pPr marL="1577157" indent="-225308" defTabSz="945043" eaLnBrk="0" hangingPunct="0">
              <a:defRPr sz="1600" b="1">
                <a:solidFill>
                  <a:srgbClr val="FFFFFF"/>
                </a:solidFill>
                <a:latin typeface="Arial" charset="0"/>
              </a:defRPr>
            </a:lvl4pPr>
            <a:lvl5pPr marL="2027773" indent="-225308" defTabSz="945043" eaLnBrk="0" hangingPunct="0">
              <a:defRPr sz="1600" b="1">
                <a:solidFill>
                  <a:srgbClr val="FFFFFF"/>
                </a:solidFill>
                <a:latin typeface="Arial" charset="0"/>
              </a:defRPr>
            </a:lvl5pPr>
            <a:lvl6pPr marL="2478390" indent="-225308" defTabSz="945043" eaLnBrk="0" fontAlgn="base" hangingPunct="0">
              <a:spcBef>
                <a:spcPct val="0"/>
              </a:spcBef>
              <a:spcAft>
                <a:spcPct val="0"/>
              </a:spcAft>
              <a:defRPr sz="1600" b="1">
                <a:solidFill>
                  <a:srgbClr val="FFFFFF"/>
                </a:solidFill>
                <a:latin typeface="Arial" charset="0"/>
              </a:defRPr>
            </a:lvl6pPr>
            <a:lvl7pPr marL="2929006" indent="-225308" defTabSz="945043" eaLnBrk="0" fontAlgn="base" hangingPunct="0">
              <a:spcBef>
                <a:spcPct val="0"/>
              </a:spcBef>
              <a:spcAft>
                <a:spcPct val="0"/>
              </a:spcAft>
              <a:defRPr sz="1600" b="1">
                <a:solidFill>
                  <a:srgbClr val="FFFFFF"/>
                </a:solidFill>
                <a:latin typeface="Arial" charset="0"/>
              </a:defRPr>
            </a:lvl7pPr>
            <a:lvl8pPr marL="3379622" indent="-225308" defTabSz="945043" eaLnBrk="0" fontAlgn="base" hangingPunct="0">
              <a:spcBef>
                <a:spcPct val="0"/>
              </a:spcBef>
              <a:spcAft>
                <a:spcPct val="0"/>
              </a:spcAft>
              <a:defRPr sz="1600" b="1">
                <a:solidFill>
                  <a:srgbClr val="FFFFFF"/>
                </a:solidFill>
                <a:latin typeface="Arial" charset="0"/>
              </a:defRPr>
            </a:lvl8pPr>
            <a:lvl9pPr marL="3830239" indent="-225308" defTabSz="945043" eaLnBrk="0" fontAlgn="base" hangingPunct="0">
              <a:spcBef>
                <a:spcPct val="0"/>
              </a:spcBef>
              <a:spcAft>
                <a:spcPct val="0"/>
              </a:spcAft>
              <a:defRPr sz="1600" b="1">
                <a:solidFill>
                  <a:srgbClr val="FFFFFF"/>
                </a:solidFill>
                <a:latin typeface="Arial" charset="0"/>
              </a:defRPr>
            </a:lvl9pPr>
          </a:lstStyle>
          <a:p>
            <a:fld id="{135F10D9-C8CE-4A08-BF3F-776F19F5723A}" type="slidenum">
              <a:rPr lang="en-US" sz="1000" b="0">
                <a:solidFill>
                  <a:prstClr val="black"/>
                </a:solidFill>
                <a:latin typeface="Times New Roman" pitchFamily="18" charset="0"/>
              </a:rPr>
              <a:pPr/>
              <a:t>19</a:t>
            </a:fld>
            <a:endParaRPr lang="en-US" sz="1000" b="0">
              <a:solidFill>
                <a:prstClr val="black"/>
              </a:solidFill>
              <a:latin typeface="Times New Roman" pitchFamily="18" charset="0"/>
            </a:endParaRPr>
          </a:p>
        </p:txBody>
      </p:sp>
      <p:sp>
        <p:nvSpPr>
          <p:cNvPr id="25603" name="Rectangle 2"/>
          <p:cNvSpPr>
            <a:spLocks noGrp="1" noRot="1" noChangeAspect="1" noChangeArrowheads="1" noTextEdit="1"/>
          </p:cNvSpPr>
          <p:nvPr>
            <p:ph type="sldImg"/>
          </p:nvPr>
        </p:nvSpPr>
        <p:spPr>
          <a:ln cap="flat"/>
        </p:spPr>
      </p:sp>
      <p:sp>
        <p:nvSpPr>
          <p:cNvPr id="25604" name="Notes Placeholder 1"/>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a:buAutoNum type="arabicPeriod"/>
            </a:pPr>
            <a:endParaRPr lang="en-US" dirty="0" smtClean="0"/>
          </a:p>
          <a:p>
            <a:pPr marL="228600" indent="-228600">
              <a:buAutoNum type="arabicPeriod"/>
            </a:pPr>
            <a:endParaRPr lang="en-US" dirty="0"/>
          </a:p>
          <a:p>
            <a:pPr marL="228600" indent="-228600">
              <a:buAutoNum type="arabicPeriod"/>
            </a:pPr>
            <a:endParaRPr lang="en-US" dirty="0" smtClean="0"/>
          </a:p>
        </p:txBody>
      </p:sp>
    </p:spTree>
    <p:extLst>
      <p:ext uri="{BB962C8B-B14F-4D97-AF65-F5344CB8AC3E}">
        <p14:creationId xmlns:p14="http://schemas.microsoft.com/office/powerpoint/2010/main" val="91882482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C209DD0-2FFA-4D90-9F07-F4D71DA5B9CD}" type="slidenum">
              <a:rPr lang="en-US" smtClean="0"/>
              <a:pPr/>
              <a:t>20</a:t>
            </a:fld>
            <a:endParaRPr lang="en-US"/>
          </a:p>
        </p:txBody>
      </p:sp>
    </p:spTree>
    <p:extLst>
      <p:ext uri="{BB962C8B-B14F-4D97-AF65-F5344CB8AC3E}">
        <p14:creationId xmlns:p14="http://schemas.microsoft.com/office/powerpoint/2010/main" val="36141208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C209DD0-2FFA-4D90-9F07-F4D71DA5B9CD}" type="slidenum">
              <a:rPr lang="en-US" smtClean="0"/>
              <a:pPr/>
              <a:t>2</a:t>
            </a:fld>
            <a:endParaRPr lang="en-US"/>
          </a:p>
        </p:txBody>
      </p:sp>
    </p:spTree>
    <p:extLst>
      <p:ext uri="{BB962C8B-B14F-4D97-AF65-F5344CB8AC3E}">
        <p14:creationId xmlns:p14="http://schemas.microsoft.com/office/powerpoint/2010/main" val="271735980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C209DD0-2FFA-4D90-9F07-F4D71DA5B9CD}" type="slidenum">
              <a:rPr lang="en-US" smtClean="0"/>
              <a:pPr/>
              <a:t>21</a:t>
            </a:fld>
            <a:endParaRPr lang="en-US"/>
          </a:p>
        </p:txBody>
      </p:sp>
    </p:spTree>
    <p:extLst>
      <p:ext uri="{BB962C8B-B14F-4D97-AF65-F5344CB8AC3E}">
        <p14:creationId xmlns:p14="http://schemas.microsoft.com/office/powerpoint/2010/main" val="34655073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C209DD0-2FFA-4D90-9F07-F4D71DA5B9CD}" type="slidenum">
              <a:rPr lang="en-US" smtClean="0"/>
              <a:pPr/>
              <a:t>22</a:t>
            </a:fld>
            <a:endParaRPr lang="en-US"/>
          </a:p>
        </p:txBody>
      </p:sp>
    </p:spTree>
    <p:extLst>
      <p:ext uri="{BB962C8B-B14F-4D97-AF65-F5344CB8AC3E}">
        <p14:creationId xmlns:p14="http://schemas.microsoft.com/office/powerpoint/2010/main" val="97434346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C209DD0-2FFA-4D90-9F07-F4D71DA5B9CD}" type="slidenum">
              <a:rPr lang="en-US" smtClean="0"/>
              <a:pPr/>
              <a:t>23</a:t>
            </a:fld>
            <a:endParaRPr lang="en-US"/>
          </a:p>
        </p:txBody>
      </p:sp>
    </p:spTree>
    <p:extLst>
      <p:ext uri="{BB962C8B-B14F-4D97-AF65-F5344CB8AC3E}">
        <p14:creationId xmlns:p14="http://schemas.microsoft.com/office/powerpoint/2010/main" val="184148639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Dept. Homeland Security Science &amp; Technology First Responders Group</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Topics covered to include:</a:t>
            </a:r>
          </a:p>
          <a:p>
            <a:r>
              <a:rPr lang="en-US" sz="1200" b="0" i="0" u="none" strike="noStrike" kern="1200" baseline="0" dirty="0" smtClean="0">
                <a:solidFill>
                  <a:schemeClr val="tx1"/>
                </a:solidFill>
                <a:latin typeface="+mn-lt"/>
                <a:ea typeface="+mn-ea"/>
                <a:cs typeface="+mn-cs"/>
              </a:rPr>
              <a:t>• Why Standardize Information Sharing?</a:t>
            </a:r>
          </a:p>
          <a:p>
            <a:r>
              <a:rPr lang="en-US" sz="1200" b="0" i="0" u="none" strike="noStrike" kern="1200" baseline="0" dirty="0" smtClean="0">
                <a:solidFill>
                  <a:schemeClr val="tx1"/>
                </a:solidFill>
                <a:latin typeface="+mn-lt"/>
                <a:ea typeface="+mn-ea"/>
                <a:cs typeface="+mn-cs"/>
              </a:rPr>
              <a:t>• How to Easily Automate Exchanges via National Information</a:t>
            </a:r>
          </a:p>
          <a:p>
            <a:r>
              <a:rPr lang="en-US" sz="1200" b="0" i="0" u="none" strike="noStrike" kern="1200" baseline="0" dirty="0" smtClean="0">
                <a:solidFill>
                  <a:schemeClr val="tx1"/>
                </a:solidFill>
                <a:latin typeface="+mn-lt"/>
                <a:ea typeface="+mn-ea"/>
                <a:cs typeface="+mn-cs"/>
              </a:rPr>
              <a:t>Exchange Model (NIEM)</a:t>
            </a:r>
          </a:p>
          <a:p>
            <a:r>
              <a:rPr lang="en-US" sz="1200" b="0" i="0" u="none" strike="noStrike" kern="1200" baseline="0" dirty="0" smtClean="0">
                <a:solidFill>
                  <a:schemeClr val="tx1"/>
                </a:solidFill>
                <a:latin typeface="+mn-lt"/>
                <a:ea typeface="+mn-ea"/>
                <a:cs typeface="+mn-cs"/>
              </a:rPr>
              <a:t>• Best Practices in sharing Existing Data Exchanges</a:t>
            </a:r>
          </a:p>
          <a:p>
            <a:r>
              <a:rPr lang="en-US" sz="1200" b="0" i="0" u="none" strike="noStrike" kern="1200" baseline="0" dirty="0" smtClean="0">
                <a:solidFill>
                  <a:schemeClr val="tx1"/>
                </a:solidFill>
                <a:latin typeface="+mn-lt"/>
                <a:ea typeface="+mn-ea"/>
                <a:cs typeface="+mn-cs"/>
              </a:rPr>
              <a:t>• Insight into Operational Alignment Enhancements Facilitated by</a:t>
            </a:r>
          </a:p>
          <a:p>
            <a:r>
              <a:rPr lang="en-US" sz="1200" b="0" i="0" u="none" strike="noStrike" kern="1200" baseline="0" dirty="0" smtClean="0">
                <a:solidFill>
                  <a:schemeClr val="tx1"/>
                </a:solidFill>
                <a:latin typeface="+mn-lt"/>
                <a:ea typeface="+mn-ea"/>
                <a:cs typeface="+mn-cs"/>
              </a:rPr>
              <a:t>Automated Information Exchange and</a:t>
            </a:r>
          </a:p>
          <a:p>
            <a:r>
              <a:rPr lang="en-US" sz="1200" b="0" i="0" u="none" strike="noStrike" kern="1200" baseline="0" dirty="0" smtClean="0">
                <a:solidFill>
                  <a:schemeClr val="tx1"/>
                </a:solidFill>
                <a:latin typeface="+mn-lt"/>
                <a:ea typeface="+mn-ea"/>
                <a:cs typeface="+mn-cs"/>
              </a:rPr>
              <a:t>• Key Participants, Activities and Resources</a:t>
            </a:r>
          </a:p>
          <a:p>
            <a:r>
              <a:rPr lang="en-US" sz="1200" b="0" i="0" u="none" strike="noStrike" kern="1200" baseline="0" dirty="0" smtClean="0">
                <a:solidFill>
                  <a:schemeClr val="tx1"/>
                </a:solidFill>
                <a:latin typeface="+mn-lt"/>
                <a:ea typeface="+mn-ea"/>
                <a:cs typeface="+mn-cs"/>
              </a:rPr>
              <a:t>• How to Gain Access to Free Information Sharing Software Tools</a:t>
            </a:r>
            <a:endParaRPr lang="en-US" dirty="0"/>
          </a:p>
        </p:txBody>
      </p:sp>
      <p:sp>
        <p:nvSpPr>
          <p:cNvPr id="4" name="Slide Number Placeholder 3"/>
          <p:cNvSpPr>
            <a:spLocks noGrp="1"/>
          </p:cNvSpPr>
          <p:nvPr>
            <p:ph type="sldNum" sz="quarter" idx="10"/>
          </p:nvPr>
        </p:nvSpPr>
        <p:spPr/>
        <p:txBody>
          <a:bodyPr/>
          <a:lstStyle/>
          <a:p>
            <a:fld id="{AC209DD0-2FFA-4D90-9F07-F4D71DA5B9CD}" type="slidenum">
              <a:rPr lang="en-US" smtClean="0"/>
              <a:pPr/>
              <a:t>24</a:t>
            </a:fld>
            <a:endParaRPr lang="en-US"/>
          </a:p>
        </p:txBody>
      </p:sp>
    </p:spTree>
    <p:extLst>
      <p:ext uri="{BB962C8B-B14F-4D97-AF65-F5344CB8AC3E}">
        <p14:creationId xmlns:p14="http://schemas.microsoft.com/office/powerpoint/2010/main" val="79390024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a:t>
            </a:r>
            <a:r>
              <a:rPr lang="en-US" sz="1200" kern="1200" dirty="0" err="1" smtClean="0">
                <a:solidFill>
                  <a:schemeClr val="tx1"/>
                </a:solidFill>
                <a:effectLst/>
                <a:latin typeface="+mn-lt"/>
                <a:ea typeface="+mn-ea"/>
                <a:cs typeface="+mn-cs"/>
              </a:rPr>
              <a:t>MilOps</a:t>
            </a:r>
            <a:r>
              <a:rPr lang="en-US" sz="1200" kern="1200" dirty="0" smtClean="0">
                <a:solidFill>
                  <a:schemeClr val="tx1"/>
                </a:solidFill>
                <a:effectLst/>
                <a:latin typeface="+mn-lt"/>
                <a:ea typeface="+mn-ea"/>
                <a:cs typeface="+mn-cs"/>
              </a:rPr>
              <a:t> Domain has embraced a process which led to the completion of a two year Strategic Plan to identify the future direction of the NIEM </a:t>
            </a:r>
            <a:r>
              <a:rPr lang="en-US" sz="1200" kern="1200" dirty="0" err="1" smtClean="0">
                <a:solidFill>
                  <a:schemeClr val="tx1"/>
                </a:solidFill>
                <a:effectLst/>
                <a:latin typeface="+mn-lt"/>
                <a:ea typeface="+mn-ea"/>
                <a:cs typeface="+mn-cs"/>
              </a:rPr>
              <a:t>MilOps</a:t>
            </a:r>
            <a:r>
              <a:rPr lang="en-US" sz="1200" kern="1200" dirty="0" smtClean="0">
                <a:solidFill>
                  <a:schemeClr val="tx1"/>
                </a:solidFill>
                <a:effectLst/>
                <a:latin typeface="+mn-lt"/>
                <a:ea typeface="+mn-ea"/>
                <a:cs typeface="+mn-cs"/>
              </a:rPr>
              <a:t> Domain and Community of Interest (COI). This two year Strategic Plan is a vision articulated in current year goal statements with objectives that identify where the </a:t>
            </a:r>
            <a:r>
              <a:rPr lang="en-US" sz="1200" kern="1200" dirty="0" err="1" smtClean="0">
                <a:solidFill>
                  <a:schemeClr val="tx1"/>
                </a:solidFill>
                <a:effectLst/>
                <a:latin typeface="+mn-lt"/>
                <a:ea typeface="+mn-ea"/>
                <a:cs typeface="+mn-cs"/>
              </a:rPr>
              <a:t>MilOps</a:t>
            </a:r>
            <a:r>
              <a:rPr lang="en-US" sz="1200" kern="1200" dirty="0" smtClean="0">
                <a:solidFill>
                  <a:schemeClr val="tx1"/>
                </a:solidFill>
                <a:effectLst/>
                <a:latin typeface="+mn-lt"/>
                <a:ea typeface="+mn-ea"/>
                <a:cs typeface="+mn-cs"/>
              </a:rPr>
              <a:t> Domain will focus its efforts. The vision attempts to focus on how the organization will provide beneficial outcomes to members and other stakeholders</a:t>
            </a:r>
            <a:endParaRPr lang="en-US" dirty="0" smtClean="0"/>
          </a:p>
          <a:p>
            <a:pPr lvl="0"/>
            <a:endParaRPr lang="en-US"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JS Mission - To assist the CJCS in providing the best military advice while advancing cyber defense, joint/coalition interoperability and C2 capabilities required by the Joint Force to preserve the Nation's Security. </a:t>
            </a:r>
          </a:p>
          <a:p>
            <a:pPr lvl="0"/>
            <a:r>
              <a:rPr lang="en-US" sz="1200" kern="1200" dirty="0" smtClean="0">
                <a:solidFill>
                  <a:schemeClr val="tx1"/>
                </a:solidFill>
                <a:effectLst/>
                <a:latin typeface="+mn-lt"/>
                <a:ea typeface="+mn-ea"/>
                <a:cs typeface="+mn-cs"/>
              </a:rPr>
              <a:t> </a:t>
            </a:r>
          </a:p>
          <a:p>
            <a:pPr lvl="0"/>
            <a:r>
              <a:rPr lang="en-US" sz="1200" kern="1200" dirty="0" smtClean="0">
                <a:solidFill>
                  <a:schemeClr val="tx1"/>
                </a:solidFill>
                <a:effectLst/>
                <a:latin typeface="+mn-lt"/>
                <a:ea typeface="+mn-ea"/>
                <a:cs typeface="+mn-cs"/>
              </a:rPr>
              <a:t>JS J6 Mission - To enable warfighter access to authoritative data sources and improves data interoperability by establishing common C2 data and service standards, integrating these standards into capability requirements, and facilitating implementation within programs of record.</a:t>
            </a:r>
            <a:r>
              <a:rPr lang="en-US" sz="1200" kern="1200" baseline="30000" dirty="0" smtClean="0">
                <a:solidFill>
                  <a:schemeClr val="tx1"/>
                </a:solidFill>
                <a:effectLst/>
                <a:latin typeface="+mn-lt"/>
                <a:ea typeface="+mn-ea"/>
                <a:cs typeface="+mn-cs"/>
              </a:rPr>
              <a:t> (Joint Staff J6 Mission Statement)</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p>
          <a:p>
            <a:pPr lvl="0"/>
            <a:r>
              <a:rPr lang="en-US" sz="1200" kern="1200" dirty="0" smtClean="0">
                <a:solidFill>
                  <a:schemeClr val="tx1"/>
                </a:solidFill>
                <a:effectLst/>
                <a:latin typeface="+mn-lt"/>
                <a:ea typeface="+mn-ea"/>
                <a:cs typeface="+mn-cs"/>
              </a:rPr>
              <a:t>DHS and the Joint Staff will enhance unclassified information sharing and safeguarding among their respective mission partners. (Ref p)</a:t>
            </a:r>
          </a:p>
          <a:p>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AC209DD0-2FFA-4D90-9F07-F4D71DA5B9CD}" type="slidenum">
              <a:rPr lang="en-US" smtClean="0"/>
              <a:pPr/>
              <a:t>25</a:t>
            </a:fld>
            <a:endParaRPr lang="en-US"/>
          </a:p>
        </p:txBody>
      </p:sp>
    </p:spTree>
    <p:extLst>
      <p:ext uri="{BB962C8B-B14F-4D97-AF65-F5344CB8AC3E}">
        <p14:creationId xmlns:p14="http://schemas.microsoft.com/office/powerpoint/2010/main" val="301870454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We received some comments about NIEM </a:t>
            </a:r>
            <a:r>
              <a:rPr lang="en-US" sz="1200" kern="1200" smtClean="0">
                <a:solidFill>
                  <a:schemeClr val="tx1"/>
                </a:solidFill>
                <a:effectLst/>
                <a:latin typeface="+mn-lt"/>
                <a:ea typeface="+mn-ea"/>
                <a:cs typeface="+mn-cs"/>
              </a:rPr>
              <a:t>4.0 RC1 </a:t>
            </a:r>
            <a:r>
              <a:rPr lang="en-US" sz="1200" kern="1200" dirty="0" smtClean="0">
                <a:solidFill>
                  <a:schemeClr val="tx1"/>
                </a:solidFill>
                <a:effectLst/>
                <a:latin typeface="+mn-lt"/>
                <a:ea typeface="+mn-ea"/>
                <a:cs typeface="+mn-cs"/>
              </a:rPr>
              <a:t>during the review and have tried to address the resolvable issues in this RC2.  At this stage of the process, we are very close to the final release and are looking to address bugs only.  Please review to ensure (1) any raised issues have been addressed appropriately and (2) there are no critical issues with the package.  Non-critical issues can be queued for the next release.</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As of Monday 26 June, the RC2 package is available at the URL in the Task Column</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Since the PMO is asking for confirmation of fixes, this will be a short review period</a:t>
            </a:r>
            <a:r>
              <a:rPr lang="en-US" sz="1200" kern="1200" baseline="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byCOB</a:t>
            </a:r>
            <a:r>
              <a:rPr lang="en-US" sz="1200" kern="1200" dirty="0" smtClean="0">
                <a:solidFill>
                  <a:schemeClr val="tx1"/>
                </a:solidFill>
                <a:effectLst/>
                <a:latin typeface="+mn-lt"/>
                <a:ea typeface="+mn-ea"/>
                <a:cs typeface="+mn-cs"/>
              </a:rPr>
              <a:t> Monday, June 26.  </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If RC2 is confirmed, then the content will be locked and we will start to prepare the final release on Tuesday.  Otherwise, we will continue to iterate with release candidates and reviews until no significant issues are raised.</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AC209DD0-2FFA-4D90-9F07-F4D71DA5B9CD}" type="slidenum">
              <a:rPr lang="en-US" smtClean="0"/>
              <a:pPr/>
              <a:t>26</a:t>
            </a:fld>
            <a:endParaRPr lang="en-US"/>
          </a:p>
        </p:txBody>
      </p:sp>
    </p:spTree>
    <p:extLst>
      <p:ext uri="{BB962C8B-B14F-4D97-AF65-F5344CB8AC3E}">
        <p14:creationId xmlns:p14="http://schemas.microsoft.com/office/powerpoint/2010/main" val="194129948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911606" y="4193954"/>
            <a:ext cx="5565394" cy="5102901"/>
          </a:xfrm>
        </p:spPr>
        <p:txBody>
          <a:bodyPr/>
          <a:lstStyle/>
          <a:p>
            <a:endParaRPr lang="en-US" sz="900" dirty="0"/>
          </a:p>
        </p:txBody>
      </p:sp>
    </p:spTree>
    <p:extLst>
      <p:ext uri="{BB962C8B-B14F-4D97-AF65-F5344CB8AC3E}">
        <p14:creationId xmlns:p14="http://schemas.microsoft.com/office/powerpoint/2010/main" val="341104341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911606" y="4193954"/>
            <a:ext cx="5565394" cy="5102901"/>
          </a:xfrm>
        </p:spPr>
        <p:txBody>
          <a:bodyPr/>
          <a:lstStyle/>
          <a:p>
            <a:endParaRPr lang="en-US" sz="900" dirty="0"/>
          </a:p>
        </p:txBody>
      </p:sp>
    </p:spTree>
    <p:extLst>
      <p:ext uri="{BB962C8B-B14F-4D97-AF65-F5344CB8AC3E}">
        <p14:creationId xmlns:p14="http://schemas.microsoft.com/office/powerpoint/2010/main" val="359785896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bwMode="auto">
          <a:xfrm>
            <a:off x="1371600" y="1143000"/>
            <a:ext cx="41148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Notes Placeholder 2"/>
          <p:cNvSpPr>
            <a:spLocks noGrp="1"/>
          </p:cNvSpPr>
          <p:nvPr>
            <p:ph type="body" idx="1"/>
          </p:nvPr>
        </p:nvSpPr>
        <p:spPr/>
        <p:txBody>
          <a:bodyPr/>
          <a:lstStyle/>
          <a:p>
            <a:pPr>
              <a:defRPr/>
            </a:pPr>
            <a:r>
              <a:rPr lang="en-US" sz="1600" b="1" dirty="0" smtClean="0"/>
              <a:t>ABAC:  Attribute based Access Control</a:t>
            </a:r>
          </a:p>
          <a:p>
            <a:pPr>
              <a:defRPr/>
            </a:pPr>
            <a:endParaRPr lang="en-US" sz="1600" b="1" dirty="0" smtClean="0"/>
          </a:p>
          <a:p>
            <a:pPr>
              <a:defRPr/>
            </a:pPr>
            <a:r>
              <a:rPr lang="en-US" sz="1600" b="1" dirty="0" smtClean="0"/>
              <a:t>Purpose</a:t>
            </a:r>
            <a:endParaRPr lang="en-US" sz="1600" dirty="0" smtClean="0"/>
          </a:p>
          <a:p>
            <a:pPr marL="347663">
              <a:spcBef>
                <a:spcPts val="0"/>
              </a:spcBef>
              <a:spcAft>
                <a:spcPts val="1200"/>
              </a:spcAft>
              <a:defRPr/>
            </a:pPr>
            <a:r>
              <a:rPr lang="en-US" dirty="0" smtClean="0"/>
              <a:t>Develop and transition improved coalition information sharing capabilities in the following key function areas:  Identity and Access Management (</a:t>
            </a:r>
            <a:r>
              <a:rPr lang="en-US" dirty="0" err="1" smtClean="0"/>
              <a:t>IdAM</a:t>
            </a:r>
            <a:r>
              <a:rPr lang="en-US" dirty="0" smtClean="0"/>
              <a:t>); Confidentiality / Labeling; and, Use of NIEM conformant messaging.  </a:t>
            </a:r>
          </a:p>
          <a:p>
            <a:pPr>
              <a:defRPr/>
            </a:pPr>
            <a:r>
              <a:rPr lang="en-US" sz="1600" b="1" dirty="0" smtClean="0"/>
              <a:t>Objectives</a:t>
            </a:r>
          </a:p>
          <a:p>
            <a:pPr marL="347663">
              <a:spcBef>
                <a:spcPts val="0"/>
              </a:spcBef>
              <a:spcAft>
                <a:spcPts val="600"/>
              </a:spcAft>
              <a:defRPr/>
            </a:pPr>
            <a:r>
              <a:rPr lang="en-US" b="1" i="1" dirty="0" err="1" smtClean="0"/>
              <a:t>IdAM</a:t>
            </a:r>
            <a:r>
              <a:rPr lang="en-US" dirty="0" smtClean="0"/>
              <a:t> – Provide an interoperable, automated solution for exchanging/validating user credentials, and managing access to web services based on credentials and access policies.</a:t>
            </a:r>
          </a:p>
          <a:p>
            <a:pPr marL="347663">
              <a:spcBef>
                <a:spcPts val="0"/>
              </a:spcBef>
              <a:spcAft>
                <a:spcPts val="600"/>
              </a:spcAft>
              <a:defRPr/>
            </a:pPr>
            <a:r>
              <a:rPr lang="en-US" b="1" i="1" dirty="0" smtClean="0"/>
              <a:t>Confidentiality / Labeling</a:t>
            </a:r>
            <a:r>
              <a:rPr lang="en-US" dirty="0" smtClean="0"/>
              <a:t> – Use existing coalition guidance to apply labels to data objects that facilitate automated, fine-grained access control and redaction; use case is situational awareness data typically displayed on a Common Operating Picture (COP).</a:t>
            </a:r>
          </a:p>
          <a:p>
            <a:pPr marL="347663">
              <a:spcBef>
                <a:spcPts val="0"/>
              </a:spcBef>
              <a:spcAft>
                <a:spcPts val="1200"/>
              </a:spcAft>
              <a:defRPr/>
            </a:pPr>
            <a:r>
              <a:rPr lang="en-US" b="1" i="1" dirty="0" smtClean="0"/>
              <a:t>Use of NIEM </a:t>
            </a:r>
            <a:r>
              <a:rPr lang="en-US" dirty="0" smtClean="0"/>
              <a:t>– Build and exchange track data using NIEM conformant messages.</a:t>
            </a:r>
          </a:p>
          <a:p>
            <a:pPr>
              <a:defRPr/>
            </a:pPr>
            <a:endParaRPr lang="en-US" dirty="0"/>
          </a:p>
        </p:txBody>
      </p:sp>
      <p:sp>
        <p:nvSpPr>
          <p:cNvPr id="317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2F502CC8-14D2-42CD-967E-89CDB6E2F4CE}" type="slidenum">
              <a:rPr lang="en-US" altLang="en-US" smtClean="0">
                <a:latin typeface="Calibri" panose="020F0502020204030204" pitchFamily="34" charset="0"/>
              </a:rPr>
              <a:pPr/>
              <a:t>29</a:t>
            </a:fld>
            <a:endParaRPr lang="en-US" altLang="en-US" smtClean="0">
              <a:latin typeface="Calibri" panose="020F0502020204030204" pitchFamily="34" charset="0"/>
            </a:endParaRPr>
          </a:p>
        </p:txBody>
      </p:sp>
    </p:spTree>
    <p:extLst>
      <p:ext uri="{BB962C8B-B14F-4D97-AF65-F5344CB8AC3E}">
        <p14:creationId xmlns:p14="http://schemas.microsoft.com/office/powerpoint/2010/main" val="141612484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7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t>Also using WSMP as the web services messaging protocol</a:t>
            </a:r>
          </a:p>
        </p:txBody>
      </p:sp>
      <p:sp>
        <p:nvSpPr>
          <p:cNvPr id="3379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2B13DA6E-FBCE-4763-942F-BD90C2E79D3C}" type="slidenum">
              <a:rPr lang="en-US" altLang="en-US" smtClean="0">
                <a:solidFill>
                  <a:srgbClr val="000000"/>
                </a:solidFill>
                <a:latin typeface="Calibri" panose="020F0502020204030204" pitchFamily="34" charset="0"/>
              </a:rPr>
              <a:pPr/>
              <a:t>30</a:t>
            </a:fld>
            <a:endParaRPr lang="en-US" altLang="en-US" smtClean="0">
              <a:solidFill>
                <a:srgbClr val="000000"/>
              </a:solidFill>
              <a:latin typeface="Calibri" panose="020F0502020204030204" pitchFamily="34" charset="0"/>
            </a:endParaRPr>
          </a:p>
        </p:txBody>
      </p:sp>
    </p:spTree>
    <p:extLst>
      <p:ext uri="{BB962C8B-B14F-4D97-AF65-F5344CB8AC3E}">
        <p14:creationId xmlns:p14="http://schemas.microsoft.com/office/powerpoint/2010/main" val="31677108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5043" eaLnBrk="0" hangingPunct="0">
              <a:defRPr sz="1600" b="1">
                <a:solidFill>
                  <a:srgbClr val="FFFFFF"/>
                </a:solidFill>
                <a:latin typeface="Arial" charset="0"/>
              </a:defRPr>
            </a:lvl1pPr>
            <a:lvl2pPr marL="732252" indent="-281635" defTabSz="945043" eaLnBrk="0" hangingPunct="0">
              <a:defRPr sz="1600" b="1">
                <a:solidFill>
                  <a:srgbClr val="FFFFFF"/>
                </a:solidFill>
                <a:latin typeface="Arial" charset="0"/>
              </a:defRPr>
            </a:lvl2pPr>
            <a:lvl3pPr marL="1126541" indent="-225308" defTabSz="945043" eaLnBrk="0" hangingPunct="0">
              <a:defRPr sz="1600" b="1">
                <a:solidFill>
                  <a:srgbClr val="FFFFFF"/>
                </a:solidFill>
                <a:latin typeface="Arial" charset="0"/>
              </a:defRPr>
            </a:lvl3pPr>
            <a:lvl4pPr marL="1577157" indent="-225308" defTabSz="945043" eaLnBrk="0" hangingPunct="0">
              <a:defRPr sz="1600" b="1">
                <a:solidFill>
                  <a:srgbClr val="FFFFFF"/>
                </a:solidFill>
                <a:latin typeface="Arial" charset="0"/>
              </a:defRPr>
            </a:lvl4pPr>
            <a:lvl5pPr marL="2027773" indent="-225308" defTabSz="945043" eaLnBrk="0" hangingPunct="0">
              <a:defRPr sz="1600" b="1">
                <a:solidFill>
                  <a:srgbClr val="FFFFFF"/>
                </a:solidFill>
                <a:latin typeface="Arial" charset="0"/>
              </a:defRPr>
            </a:lvl5pPr>
            <a:lvl6pPr marL="2478390" indent="-225308" defTabSz="945043" eaLnBrk="0" fontAlgn="base" hangingPunct="0">
              <a:spcBef>
                <a:spcPct val="0"/>
              </a:spcBef>
              <a:spcAft>
                <a:spcPct val="0"/>
              </a:spcAft>
              <a:defRPr sz="1600" b="1">
                <a:solidFill>
                  <a:srgbClr val="FFFFFF"/>
                </a:solidFill>
                <a:latin typeface="Arial" charset="0"/>
              </a:defRPr>
            </a:lvl6pPr>
            <a:lvl7pPr marL="2929006" indent="-225308" defTabSz="945043" eaLnBrk="0" fontAlgn="base" hangingPunct="0">
              <a:spcBef>
                <a:spcPct val="0"/>
              </a:spcBef>
              <a:spcAft>
                <a:spcPct val="0"/>
              </a:spcAft>
              <a:defRPr sz="1600" b="1">
                <a:solidFill>
                  <a:srgbClr val="FFFFFF"/>
                </a:solidFill>
                <a:latin typeface="Arial" charset="0"/>
              </a:defRPr>
            </a:lvl7pPr>
            <a:lvl8pPr marL="3379622" indent="-225308" defTabSz="945043" eaLnBrk="0" fontAlgn="base" hangingPunct="0">
              <a:spcBef>
                <a:spcPct val="0"/>
              </a:spcBef>
              <a:spcAft>
                <a:spcPct val="0"/>
              </a:spcAft>
              <a:defRPr sz="1600" b="1">
                <a:solidFill>
                  <a:srgbClr val="FFFFFF"/>
                </a:solidFill>
                <a:latin typeface="Arial" charset="0"/>
              </a:defRPr>
            </a:lvl8pPr>
            <a:lvl9pPr marL="3830239" indent="-225308" defTabSz="945043" eaLnBrk="0" fontAlgn="base" hangingPunct="0">
              <a:spcBef>
                <a:spcPct val="0"/>
              </a:spcBef>
              <a:spcAft>
                <a:spcPct val="0"/>
              </a:spcAft>
              <a:defRPr sz="1600" b="1">
                <a:solidFill>
                  <a:srgbClr val="FFFFFF"/>
                </a:solidFill>
                <a:latin typeface="Arial" charset="0"/>
              </a:defRPr>
            </a:lvl9pPr>
          </a:lstStyle>
          <a:p>
            <a:fld id="{135F10D9-C8CE-4A08-BF3F-776F19F5723A}" type="slidenum">
              <a:rPr lang="en-US" sz="1000" b="0">
                <a:solidFill>
                  <a:prstClr val="black"/>
                </a:solidFill>
                <a:latin typeface="Times New Roman" pitchFamily="18" charset="0"/>
              </a:rPr>
              <a:pPr/>
              <a:t>3</a:t>
            </a:fld>
            <a:endParaRPr lang="en-US" sz="1000" b="0">
              <a:solidFill>
                <a:prstClr val="black"/>
              </a:solidFill>
              <a:latin typeface="Times New Roman" pitchFamily="18" charset="0"/>
            </a:endParaRPr>
          </a:p>
        </p:txBody>
      </p:sp>
      <p:sp>
        <p:nvSpPr>
          <p:cNvPr id="25603" name="Rectangle 2"/>
          <p:cNvSpPr>
            <a:spLocks noGrp="1" noRot="1" noChangeAspect="1" noChangeArrowheads="1" noTextEdit="1"/>
          </p:cNvSpPr>
          <p:nvPr>
            <p:ph type="sldImg"/>
          </p:nvPr>
        </p:nvSpPr>
        <p:spPr>
          <a:ln cap="flat"/>
        </p:spPr>
      </p:sp>
      <p:sp>
        <p:nvSpPr>
          <p:cNvPr id="25604" name="Notes Placeholder 1"/>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a:buAutoNum type="arabicPeriod"/>
            </a:pPr>
            <a:endParaRPr lang="en-US" dirty="0" smtClean="0"/>
          </a:p>
          <a:p>
            <a:pPr marL="228600" indent="-228600">
              <a:buAutoNum type="arabicPeriod"/>
            </a:pPr>
            <a:endParaRPr lang="en-US" dirty="0"/>
          </a:p>
          <a:p>
            <a:pPr marL="228600" indent="-228600">
              <a:buAutoNum type="arabicPeriod"/>
            </a:pPr>
            <a:endParaRPr lang="en-US" dirty="0" smtClean="0"/>
          </a:p>
        </p:txBody>
      </p:sp>
    </p:spTree>
    <p:extLst>
      <p:ext uri="{BB962C8B-B14F-4D97-AF65-F5344CB8AC3E}">
        <p14:creationId xmlns:p14="http://schemas.microsoft.com/office/powerpoint/2010/main" val="167011363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8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t>SMC: Strategic Mission Command</a:t>
            </a:r>
          </a:p>
          <a:p>
            <a:r>
              <a:rPr lang="en-US" altLang="en-US" smtClean="0"/>
              <a:t>WSMP:  Web Services Messaging Protocol (WSMP)</a:t>
            </a:r>
          </a:p>
        </p:txBody>
      </p:sp>
      <p:sp>
        <p:nvSpPr>
          <p:cNvPr id="3584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222134FC-41F3-4C77-A41D-4E8742493E7A}" type="slidenum">
              <a:rPr lang="en-US" altLang="en-US" smtClean="0">
                <a:solidFill>
                  <a:srgbClr val="000000"/>
                </a:solidFill>
                <a:latin typeface="Calibri" panose="020F0502020204030204" pitchFamily="34" charset="0"/>
              </a:rPr>
              <a:pPr/>
              <a:t>31</a:t>
            </a:fld>
            <a:endParaRPr lang="en-US" altLang="en-US" smtClean="0">
              <a:solidFill>
                <a:srgbClr val="000000"/>
              </a:solidFill>
              <a:latin typeface="Calibri" panose="020F0502020204030204" pitchFamily="34" charset="0"/>
            </a:endParaRPr>
          </a:p>
        </p:txBody>
      </p:sp>
    </p:spTree>
    <p:extLst>
      <p:ext uri="{BB962C8B-B14F-4D97-AF65-F5344CB8AC3E}">
        <p14:creationId xmlns:p14="http://schemas.microsoft.com/office/powerpoint/2010/main" val="369834689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911606" y="4193954"/>
            <a:ext cx="5565394" cy="5102901"/>
          </a:xfrm>
        </p:spPr>
        <p:txBody>
          <a:bodyPr/>
          <a:lstStyle/>
          <a:p>
            <a:endParaRPr lang="en-US" sz="900" dirty="0"/>
          </a:p>
        </p:txBody>
      </p:sp>
    </p:spTree>
    <p:extLst>
      <p:ext uri="{BB962C8B-B14F-4D97-AF65-F5344CB8AC3E}">
        <p14:creationId xmlns:p14="http://schemas.microsoft.com/office/powerpoint/2010/main" val="40710936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5043" eaLnBrk="0" hangingPunct="0">
              <a:defRPr sz="1600" b="1">
                <a:solidFill>
                  <a:srgbClr val="FFFFFF"/>
                </a:solidFill>
                <a:latin typeface="Arial" charset="0"/>
              </a:defRPr>
            </a:lvl1pPr>
            <a:lvl2pPr marL="732252" indent="-281635" defTabSz="945043" eaLnBrk="0" hangingPunct="0">
              <a:defRPr sz="1600" b="1">
                <a:solidFill>
                  <a:srgbClr val="FFFFFF"/>
                </a:solidFill>
                <a:latin typeface="Arial" charset="0"/>
              </a:defRPr>
            </a:lvl2pPr>
            <a:lvl3pPr marL="1126541" indent="-225308" defTabSz="945043" eaLnBrk="0" hangingPunct="0">
              <a:defRPr sz="1600" b="1">
                <a:solidFill>
                  <a:srgbClr val="FFFFFF"/>
                </a:solidFill>
                <a:latin typeface="Arial" charset="0"/>
              </a:defRPr>
            </a:lvl3pPr>
            <a:lvl4pPr marL="1577157" indent="-225308" defTabSz="945043" eaLnBrk="0" hangingPunct="0">
              <a:defRPr sz="1600" b="1">
                <a:solidFill>
                  <a:srgbClr val="FFFFFF"/>
                </a:solidFill>
                <a:latin typeface="Arial" charset="0"/>
              </a:defRPr>
            </a:lvl4pPr>
            <a:lvl5pPr marL="2027773" indent="-225308" defTabSz="945043" eaLnBrk="0" hangingPunct="0">
              <a:defRPr sz="1600" b="1">
                <a:solidFill>
                  <a:srgbClr val="FFFFFF"/>
                </a:solidFill>
                <a:latin typeface="Arial" charset="0"/>
              </a:defRPr>
            </a:lvl5pPr>
            <a:lvl6pPr marL="2478390" indent="-225308" defTabSz="945043" eaLnBrk="0" fontAlgn="base" hangingPunct="0">
              <a:spcBef>
                <a:spcPct val="0"/>
              </a:spcBef>
              <a:spcAft>
                <a:spcPct val="0"/>
              </a:spcAft>
              <a:defRPr sz="1600" b="1">
                <a:solidFill>
                  <a:srgbClr val="FFFFFF"/>
                </a:solidFill>
                <a:latin typeface="Arial" charset="0"/>
              </a:defRPr>
            </a:lvl6pPr>
            <a:lvl7pPr marL="2929006" indent="-225308" defTabSz="945043" eaLnBrk="0" fontAlgn="base" hangingPunct="0">
              <a:spcBef>
                <a:spcPct val="0"/>
              </a:spcBef>
              <a:spcAft>
                <a:spcPct val="0"/>
              </a:spcAft>
              <a:defRPr sz="1600" b="1">
                <a:solidFill>
                  <a:srgbClr val="FFFFFF"/>
                </a:solidFill>
                <a:latin typeface="Arial" charset="0"/>
              </a:defRPr>
            </a:lvl7pPr>
            <a:lvl8pPr marL="3379622" indent="-225308" defTabSz="945043" eaLnBrk="0" fontAlgn="base" hangingPunct="0">
              <a:spcBef>
                <a:spcPct val="0"/>
              </a:spcBef>
              <a:spcAft>
                <a:spcPct val="0"/>
              </a:spcAft>
              <a:defRPr sz="1600" b="1">
                <a:solidFill>
                  <a:srgbClr val="FFFFFF"/>
                </a:solidFill>
                <a:latin typeface="Arial" charset="0"/>
              </a:defRPr>
            </a:lvl8pPr>
            <a:lvl9pPr marL="3830239" indent="-225308" defTabSz="945043" eaLnBrk="0" fontAlgn="base" hangingPunct="0">
              <a:spcBef>
                <a:spcPct val="0"/>
              </a:spcBef>
              <a:spcAft>
                <a:spcPct val="0"/>
              </a:spcAft>
              <a:defRPr sz="1600" b="1">
                <a:solidFill>
                  <a:srgbClr val="FFFFFF"/>
                </a:solidFill>
                <a:latin typeface="Arial" charset="0"/>
              </a:defRPr>
            </a:lvl9pPr>
          </a:lstStyle>
          <a:p>
            <a:fld id="{135F10D9-C8CE-4A08-BF3F-776F19F5723A}" type="slidenum">
              <a:rPr lang="en-US" sz="1000" b="0">
                <a:solidFill>
                  <a:prstClr val="black"/>
                </a:solidFill>
                <a:latin typeface="Times New Roman" pitchFamily="18" charset="0"/>
              </a:rPr>
              <a:pPr/>
              <a:t>4</a:t>
            </a:fld>
            <a:endParaRPr lang="en-US" sz="1000" b="0">
              <a:solidFill>
                <a:prstClr val="black"/>
              </a:solidFill>
              <a:latin typeface="Times New Roman" pitchFamily="18" charset="0"/>
            </a:endParaRPr>
          </a:p>
        </p:txBody>
      </p:sp>
      <p:sp>
        <p:nvSpPr>
          <p:cNvPr id="25603" name="Rectangle 2"/>
          <p:cNvSpPr>
            <a:spLocks noGrp="1" noRot="1" noChangeAspect="1" noChangeArrowheads="1" noTextEdit="1"/>
          </p:cNvSpPr>
          <p:nvPr>
            <p:ph type="sldImg"/>
          </p:nvPr>
        </p:nvSpPr>
        <p:spPr>
          <a:ln cap="flat"/>
        </p:spPr>
      </p:sp>
      <p:sp>
        <p:nvSpPr>
          <p:cNvPr id="25604" name="Notes Placeholder 1"/>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a:buAutoNum type="arabicPeriod"/>
            </a:pPr>
            <a:endParaRPr lang="en-US" dirty="0" smtClean="0"/>
          </a:p>
          <a:p>
            <a:pPr marL="228600" indent="-228600">
              <a:buAutoNum type="arabicPeriod"/>
            </a:pPr>
            <a:endParaRPr lang="en-US" dirty="0"/>
          </a:p>
          <a:p>
            <a:pPr marL="228600" indent="-228600">
              <a:buAutoNum type="arabicPeriod"/>
            </a:pPr>
            <a:endParaRPr lang="en-US" dirty="0" smtClean="0"/>
          </a:p>
        </p:txBody>
      </p:sp>
    </p:spTree>
    <p:extLst>
      <p:ext uri="{BB962C8B-B14F-4D97-AF65-F5344CB8AC3E}">
        <p14:creationId xmlns:p14="http://schemas.microsoft.com/office/powerpoint/2010/main" val="29833721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5043" eaLnBrk="0" hangingPunct="0">
              <a:defRPr sz="1600" b="1">
                <a:solidFill>
                  <a:srgbClr val="FFFFFF"/>
                </a:solidFill>
                <a:latin typeface="Arial" charset="0"/>
              </a:defRPr>
            </a:lvl1pPr>
            <a:lvl2pPr marL="732252" indent="-281635" defTabSz="945043" eaLnBrk="0" hangingPunct="0">
              <a:defRPr sz="1600" b="1">
                <a:solidFill>
                  <a:srgbClr val="FFFFFF"/>
                </a:solidFill>
                <a:latin typeface="Arial" charset="0"/>
              </a:defRPr>
            </a:lvl2pPr>
            <a:lvl3pPr marL="1126541" indent="-225308" defTabSz="945043" eaLnBrk="0" hangingPunct="0">
              <a:defRPr sz="1600" b="1">
                <a:solidFill>
                  <a:srgbClr val="FFFFFF"/>
                </a:solidFill>
                <a:latin typeface="Arial" charset="0"/>
              </a:defRPr>
            </a:lvl3pPr>
            <a:lvl4pPr marL="1577157" indent="-225308" defTabSz="945043" eaLnBrk="0" hangingPunct="0">
              <a:defRPr sz="1600" b="1">
                <a:solidFill>
                  <a:srgbClr val="FFFFFF"/>
                </a:solidFill>
                <a:latin typeface="Arial" charset="0"/>
              </a:defRPr>
            </a:lvl4pPr>
            <a:lvl5pPr marL="2027773" indent="-225308" defTabSz="945043" eaLnBrk="0" hangingPunct="0">
              <a:defRPr sz="1600" b="1">
                <a:solidFill>
                  <a:srgbClr val="FFFFFF"/>
                </a:solidFill>
                <a:latin typeface="Arial" charset="0"/>
              </a:defRPr>
            </a:lvl5pPr>
            <a:lvl6pPr marL="2478390" indent="-225308" defTabSz="945043" eaLnBrk="0" fontAlgn="base" hangingPunct="0">
              <a:spcBef>
                <a:spcPct val="0"/>
              </a:spcBef>
              <a:spcAft>
                <a:spcPct val="0"/>
              </a:spcAft>
              <a:defRPr sz="1600" b="1">
                <a:solidFill>
                  <a:srgbClr val="FFFFFF"/>
                </a:solidFill>
                <a:latin typeface="Arial" charset="0"/>
              </a:defRPr>
            </a:lvl6pPr>
            <a:lvl7pPr marL="2929006" indent="-225308" defTabSz="945043" eaLnBrk="0" fontAlgn="base" hangingPunct="0">
              <a:spcBef>
                <a:spcPct val="0"/>
              </a:spcBef>
              <a:spcAft>
                <a:spcPct val="0"/>
              </a:spcAft>
              <a:defRPr sz="1600" b="1">
                <a:solidFill>
                  <a:srgbClr val="FFFFFF"/>
                </a:solidFill>
                <a:latin typeface="Arial" charset="0"/>
              </a:defRPr>
            </a:lvl7pPr>
            <a:lvl8pPr marL="3379622" indent="-225308" defTabSz="945043" eaLnBrk="0" fontAlgn="base" hangingPunct="0">
              <a:spcBef>
                <a:spcPct val="0"/>
              </a:spcBef>
              <a:spcAft>
                <a:spcPct val="0"/>
              </a:spcAft>
              <a:defRPr sz="1600" b="1">
                <a:solidFill>
                  <a:srgbClr val="FFFFFF"/>
                </a:solidFill>
                <a:latin typeface="Arial" charset="0"/>
              </a:defRPr>
            </a:lvl8pPr>
            <a:lvl9pPr marL="3830239" indent="-225308" defTabSz="945043" eaLnBrk="0" fontAlgn="base" hangingPunct="0">
              <a:spcBef>
                <a:spcPct val="0"/>
              </a:spcBef>
              <a:spcAft>
                <a:spcPct val="0"/>
              </a:spcAft>
              <a:defRPr sz="1600" b="1">
                <a:solidFill>
                  <a:srgbClr val="FFFFFF"/>
                </a:solidFill>
                <a:latin typeface="Arial" charset="0"/>
              </a:defRPr>
            </a:lvl9pPr>
          </a:lstStyle>
          <a:p>
            <a:fld id="{135F10D9-C8CE-4A08-BF3F-776F19F5723A}" type="slidenum">
              <a:rPr lang="en-US" sz="1000" b="0">
                <a:solidFill>
                  <a:prstClr val="black"/>
                </a:solidFill>
                <a:latin typeface="Times New Roman" pitchFamily="18" charset="0"/>
              </a:rPr>
              <a:pPr/>
              <a:t>5</a:t>
            </a:fld>
            <a:endParaRPr lang="en-US" sz="1000" b="0">
              <a:solidFill>
                <a:prstClr val="black"/>
              </a:solidFill>
              <a:latin typeface="Times New Roman" pitchFamily="18" charset="0"/>
            </a:endParaRPr>
          </a:p>
        </p:txBody>
      </p:sp>
      <p:sp>
        <p:nvSpPr>
          <p:cNvPr id="25603" name="Rectangle 2"/>
          <p:cNvSpPr>
            <a:spLocks noGrp="1" noRot="1" noChangeAspect="1" noChangeArrowheads="1" noTextEdit="1"/>
          </p:cNvSpPr>
          <p:nvPr>
            <p:ph type="sldImg"/>
          </p:nvPr>
        </p:nvSpPr>
        <p:spPr>
          <a:ln cap="flat"/>
        </p:spPr>
      </p:sp>
      <p:sp>
        <p:nvSpPr>
          <p:cNvPr id="25604" name="Notes Placeholder 1"/>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Security Equipment Integration Working Group (SEIWG) has developed an exemplar DoD NIEM IEPD.  This new IEPD is intended for use by systems exchanging data using the SEIWG interoperability standard for Force Protection Systems Information Interchange (aka, SEIWG-0101C).  The IEPD will be designated "SEIWG-0102-NIEM," and is scheduled for release in the May/Jun 2017 timeframe.  The SEIWG intentionally designed this IEPD for public release (aka, Distribution A) in an attempt to standardize sensors and software supporting the Joint Force Protection Reference Architecture across the Department. The SEIWG was established by </a:t>
            </a:r>
            <a:r>
              <a:rPr lang="en-US" sz="1200" kern="1200" dirty="0" err="1" smtClean="0">
                <a:solidFill>
                  <a:schemeClr val="tx1"/>
                </a:solidFill>
                <a:effectLst/>
                <a:latin typeface="+mn-lt"/>
                <a:ea typeface="+mn-ea"/>
                <a:cs typeface="+mn-cs"/>
              </a:rPr>
              <a:t>DoDI</a:t>
            </a:r>
            <a:r>
              <a:rPr lang="en-US" sz="1200" kern="1200" dirty="0" smtClean="0">
                <a:solidFill>
                  <a:schemeClr val="tx1"/>
                </a:solidFill>
                <a:effectLst/>
                <a:latin typeface="+mn-lt"/>
                <a:ea typeface="+mn-ea"/>
                <a:cs typeface="+mn-cs"/>
              </a:rPr>
              <a:t> 3224.03 - Physical Security Equipment Research, Development, Test and Evaluation, under the Assistant Secretary of Defense for Nuclear, Chemical and Biological Defense Programs, Physical Security Enterprise and Analysis Group.  The scope of interoperability standards developed by the SEIWG spans from force protection systems sensor information to force protection systems command and control information. </a:t>
            </a:r>
            <a:endParaRPr lang="en-US" dirty="0" smtClean="0"/>
          </a:p>
          <a:p>
            <a:pPr marL="228600" indent="-228600">
              <a:buAutoNum type="arabicPeriod"/>
            </a:pPr>
            <a:endParaRPr lang="en-US" dirty="0" smtClean="0"/>
          </a:p>
        </p:txBody>
      </p:sp>
    </p:spTree>
    <p:extLst>
      <p:ext uri="{BB962C8B-B14F-4D97-AF65-F5344CB8AC3E}">
        <p14:creationId xmlns:p14="http://schemas.microsoft.com/office/powerpoint/2010/main" val="19730871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5043" eaLnBrk="0" hangingPunct="0">
              <a:defRPr sz="1600" b="1">
                <a:solidFill>
                  <a:srgbClr val="FFFFFF"/>
                </a:solidFill>
                <a:latin typeface="Arial" charset="0"/>
              </a:defRPr>
            </a:lvl1pPr>
            <a:lvl2pPr marL="732252" indent="-281635" defTabSz="945043" eaLnBrk="0" hangingPunct="0">
              <a:defRPr sz="1600" b="1">
                <a:solidFill>
                  <a:srgbClr val="FFFFFF"/>
                </a:solidFill>
                <a:latin typeface="Arial" charset="0"/>
              </a:defRPr>
            </a:lvl2pPr>
            <a:lvl3pPr marL="1126541" indent="-225308" defTabSz="945043" eaLnBrk="0" hangingPunct="0">
              <a:defRPr sz="1600" b="1">
                <a:solidFill>
                  <a:srgbClr val="FFFFFF"/>
                </a:solidFill>
                <a:latin typeface="Arial" charset="0"/>
              </a:defRPr>
            </a:lvl3pPr>
            <a:lvl4pPr marL="1577157" indent="-225308" defTabSz="945043" eaLnBrk="0" hangingPunct="0">
              <a:defRPr sz="1600" b="1">
                <a:solidFill>
                  <a:srgbClr val="FFFFFF"/>
                </a:solidFill>
                <a:latin typeface="Arial" charset="0"/>
              </a:defRPr>
            </a:lvl4pPr>
            <a:lvl5pPr marL="2027773" indent="-225308" defTabSz="945043" eaLnBrk="0" hangingPunct="0">
              <a:defRPr sz="1600" b="1">
                <a:solidFill>
                  <a:srgbClr val="FFFFFF"/>
                </a:solidFill>
                <a:latin typeface="Arial" charset="0"/>
              </a:defRPr>
            </a:lvl5pPr>
            <a:lvl6pPr marL="2478390" indent="-225308" defTabSz="945043" eaLnBrk="0" fontAlgn="base" hangingPunct="0">
              <a:spcBef>
                <a:spcPct val="0"/>
              </a:spcBef>
              <a:spcAft>
                <a:spcPct val="0"/>
              </a:spcAft>
              <a:defRPr sz="1600" b="1">
                <a:solidFill>
                  <a:srgbClr val="FFFFFF"/>
                </a:solidFill>
                <a:latin typeface="Arial" charset="0"/>
              </a:defRPr>
            </a:lvl6pPr>
            <a:lvl7pPr marL="2929006" indent="-225308" defTabSz="945043" eaLnBrk="0" fontAlgn="base" hangingPunct="0">
              <a:spcBef>
                <a:spcPct val="0"/>
              </a:spcBef>
              <a:spcAft>
                <a:spcPct val="0"/>
              </a:spcAft>
              <a:defRPr sz="1600" b="1">
                <a:solidFill>
                  <a:srgbClr val="FFFFFF"/>
                </a:solidFill>
                <a:latin typeface="Arial" charset="0"/>
              </a:defRPr>
            </a:lvl7pPr>
            <a:lvl8pPr marL="3379622" indent="-225308" defTabSz="945043" eaLnBrk="0" fontAlgn="base" hangingPunct="0">
              <a:spcBef>
                <a:spcPct val="0"/>
              </a:spcBef>
              <a:spcAft>
                <a:spcPct val="0"/>
              </a:spcAft>
              <a:defRPr sz="1600" b="1">
                <a:solidFill>
                  <a:srgbClr val="FFFFFF"/>
                </a:solidFill>
                <a:latin typeface="Arial" charset="0"/>
              </a:defRPr>
            </a:lvl8pPr>
            <a:lvl9pPr marL="3830239" indent="-225308" defTabSz="945043" eaLnBrk="0" fontAlgn="base" hangingPunct="0">
              <a:spcBef>
                <a:spcPct val="0"/>
              </a:spcBef>
              <a:spcAft>
                <a:spcPct val="0"/>
              </a:spcAft>
              <a:defRPr sz="1600" b="1">
                <a:solidFill>
                  <a:srgbClr val="FFFFFF"/>
                </a:solidFill>
                <a:latin typeface="Arial" charset="0"/>
              </a:defRPr>
            </a:lvl9pPr>
          </a:lstStyle>
          <a:p>
            <a:fld id="{135F10D9-C8CE-4A08-BF3F-776F19F5723A}" type="slidenum">
              <a:rPr lang="en-US" sz="1000" b="0">
                <a:solidFill>
                  <a:prstClr val="black"/>
                </a:solidFill>
                <a:latin typeface="Times New Roman" pitchFamily="18" charset="0"/>
              </a:rPr>
              <a:pPr/>
              <a:t>6</a:t>
            </a:fld>
            <a:endParaRPr lang="en-US" sz="1000" b="0">
              <a:solidFill>
                <a:prstClr val="black"/>
              </a:solidFill>
              <a:latin typeface="Times New Roman" pitchFamily="18" charset="0"/>
            </a:endParaRPr>
          </a:p>
        </p:txBody>
      </p:sp>
      <p:sp>
        <p:nvSpPr>
          <p:cNvPr id="25603" name="Rectangle 2"/>
          <p:cNvSpPr>
            <a:spLocks noGrp="1" noRot="1" noChangeAspect="1" noChangeArrowheads="1" noTextEdit="1"/>
          </p:cNvSpPr>
          <p:nvPr>
            <p:ph type="sldImg"/>
          </p:nvPr>
        </p:nvSpPr>
        <p:spPr>
          <a:ln cap="flat"/>
        </p:spPr>
      </p:sp>
      <p:sp>
        <p:nvSpPr>
          <p:cNvPr id="25604" name="Notes Placeholder 1"/>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a:buAutoNum type="arabicPeriod"/>
            </a:pPr>
            <a:endParaRPr lang="en-US" dirty="0" smtClean="0"/>
          </a:p>
          <a:p>
            <a:pPr marL="228600" indent="-228600">
              <a:buAutoNum type="arabicPeriod"/>
            </a:pPr>
            <a:endParaRPr lang="en-US" dirty="0"/>
          </a:p>
          <a:p>
            <a:pPr marL="228600" indent="-228600">
              <a:buAutoNum type="arabicPeriod"/>
            </a:pPr>
            <a:endParaRPr lang="en-US" dirty="0" smtClean="0"/>
          </a:p>
        </p:txBody>
      </p:sp>
    </p:spTree>
    <p:extLst>
      <p:ext uri="{BB962C8B-B14F-4D97-AF65-F5344CB8AC3E}">
        <p14:creationId xmlns:p14="http://schemas.microsoft.com/office/powerpoint/2010/main" val="34511546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75466B6C-4681-4DFA-9D6C-56939823E6D2}" type="slidenum">
              <a:rPr lang="en-US" altLang="en-US" smtClean="0">
                <a:solidFill>
                  <a:prstClr val="black"/>
                </a:solidFill>
              </a:rPr>
              <a:pPr>
                <a:defRPr/>
              </a:pPr>
              <a:t>7</a:t>
            </a:fld>
            <a:endParaRPr lang="en-US" altLang="en-US">
              <a:solidFill>
                <a:prstClr val="black"/>
              </a:solidFill>
            </a:endParaRPr>
          </a:p>
        </p:txBody>
      </p:sp>
    </p:spTree>
    <p:extLst>
      <p:ext uri="{BB962C8B-B14F-4D97-AF65-F5344CB8AC3E}">
        <p14:creationId xmlns:p14="http://schemas.microsoft.com/office/powerpoint/2010/main" val="29320350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75466B6C-4681-4DFA-9D6C-56939823E6D2}" type="slidenum">
              <a:rPr lang="en-US" altLang="en-US" smtClean="0">
                <a:solidFill>
                  <a:prstClr val="black"/>
                </a:solidFill>
              </a:rPr>
              <a:pPr>
                <a:defRPr/>
              </a:pPr>
              <a:t>8</a:t>
            </a:fld>
            <a:endParaRPr lang="en-US" altLang="en-US">
              <a:solidFill>
                <a:prstClr val="black"/>
              </a:solidFill>
            </a:endParaRPr>
          </a:p>
        </p:txBody>
      </p:sp>
    </p:spTree>
    <p:extLst>
      <p:ext uri="{BB962C8B-B14F-4D97-AF65-F5344CB8AC3E}">
        <p14:creationId xmlns:p14="http://schemas.microsoft.com/office/powerpoint/2010/main" val="6944767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400">
                <a:solidFill>
                  <a:schemeClr val="tx1"/>
                </a:solidFill>
                <a:latin typeface="Times New Roman" panose="02020603050405020304" pitchFamily="18" charset="0"/>
              </a:defRPr>
            </a:lvl1pPr>
            <a:lvl2pPr marL="742950" indent="-285750" defTabSz="931863">
              <a:defRPr sz="2400">
                <a:solidFill>
                  <a:schemeClr val="tx1"/>
                </a:solidFill>
                <a:latin typeface="Times New Roman" panose="02020603050405020304" pitchFamily="18" charset="0"/>
              </a:defRPr>
            </a:lvl2pPr>
            <a:lvl3pPr marL="1143000" indent="-228600" defTabSz="931863">
              <a:defRPr sz="2400">
                <a:solidFill>
                  <a:schemeClr val="tx1"/>
                </a:solidFill>
                <a:latin typeface="Times New Roman" panose="02020603050405020304" pitchFamily="18" charset="0"/>
              </a:defRPr>
            </a:lvl3pPr>
            <a:lvl4pPr marL="1600200" indent="-228600" defTabSz="931863">
              <a:defRPr sz="2400">
                <a:solidFill>
                  <a:schemeClr val="tx1"/>
                </a:solidFill>
                <a:latin typeface="Times New Roman" panose="02020603050405020304" pitchFamily="18" charset="0"/>
              </a:defRPr>
            </a:lvl4pPr>
            <a:lvl5pPr marL="2057400" indent="-228600" defTabSz="931863">
              <a:defRPr sz="2400">
                <a:solidFill>
                  <a:schemeClr val="tx1"/>
                </a:solidFill>
                <a:latin typeface="Times New Roman" panose="02020603050405020304" pitchFamily="18" charset="0"/>
              </a:defRPr>
            </a:lvl5pPr>
            <a:lvl6pPr marL="2514600" indent="-228600" defTabSz="931863"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31863"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31863"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31863" eaLnBrk="0" fontAlgn="base" hangingPunct="0">
              <a:spcBef>
                <a:spcPct val="0"/>
              </a:spcBef>
              <a:spcAft>
                <a:spcPct val="0"/>
              </a:spcAft>
              <a:defRPr sz="2400">
                <a:solidFill>
                  <a:schemeClr val="tx1"/>
                </a:solidFill>
                <a:latin typeface="Times New Roman" panose="02020603050405020304" pitchFamily="18" charset="0"/>
              </a:defRPr>
            </a:lvl9pPr>
          </a:lstStyle>
          <a:p>
            <a:fld id="{C690B13B-03B6-4A7E-B6BC-274C44CD614B}" type="slidenum">
              <a:rPr lang="en-US" altLang="en-US" sz="1200">
                <a:solidFill>
                  <a:prstClr val="black"/>
                </a:solidFill>
              </a:rPr>
              <a:pPr/>
              <a:t>9</a:t>
            </a:fld>
            <a:endParaRPr lang="en-US" altLang="en-US" sz="1200">
              <a:solidFill>
                <a:prstClr val="black"/>
              </a:solidFill>
            </a:endParaRPr>
          </a:p>
        </p:txBody>
      </p:sp>
      <p:sp>
        <p:nvSpPr>
          <p:cNvPr id="18435" name="Rectangle 2"/>
          <p:cNvSpPr>
            <a:spLocks noGrp="1" noRot="1" noChangeAspect="1" noChangeArrowheads="1" noTextEdit="1"/>
          </p:cNvSpPr>
          <p:nvPr>
            <p:ph type="sldImg"/>
          </p:nvPr>
        </p:nvSpPr>
        <p:spPr>
          <a:ln/>
        </p:spPr>
      </p:sp>
      <p:sp>
        <p:nvSpPr>
          <p:cNvPr id="4" name="Notes Placeholder 3"/>
          <p:cNvSpPr>
            <a:spLocks noGrp="1"/>
          </p:cNvSpPr>
          <p:nvPr>
            <p:ph type="body" idx="1"/>
          </p:nvPr>
        </p:nvSpPr>
        <p:spPr/>
        <p:txBody>
          <a:bodyPr>
            <a:normAutofit/>
          </a:bodyPr>
          <a:lstStyle/>
          <a:p>
            <a:pPr eaLnBrk="1" hangingPunct="1">
              <a:defRPr/>
            </a:pPr>
            <a:endParaRPr lang="en-US" dirty="0" smtClean="0"/>
          </a:p>
        </p:txBody>
      </p:sp>
    </p:spTree>
    <p:extLst>
      <p:ext uri="{BB962C8B-B14F-4D97-AF65-F5344CB8AC3E}">
        <p14:creationId xmlns:p14="http://schemas.microsoft.com/office/powerpoint/2010/main" val="9669068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C980110-FC2B-4115-A525-E845D2114A0A}" type="datetimeFigureOut">
              <a:rPr lang="en-US" smtClean="0"/>
              <a:t>6/29/2017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99C55F-CA5B-44C8-A4A8-BFE5EFFBC94A}" type="slidenum">
              <a:rPr lang="en-US" smtClean="0"/>
              <a:t>‹#›</a:t>
            </a:fld>
            <a:endParaRPr lang="en-US"/>
          </a:p>
        </p:txBody>
      </p:sp>
    </p:spTree>
    <p:extLst>
      <p:ext uri="{BB962C8B-B14F-4D97-AF65-F5344CB8AC3E}">
        <p14:creationId xmlns:p14="http://schemas.microsoft.com/office/powerpoint/2010/main" val="31706969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C980110-FC2B-4115-A525-E845D2114A0A}" type="datetimeFigureOut">
              <a:rPr lang="en-US" smtClean="0"/>
              <a:t>6/29/2017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99C55F-CA5B-44C8-A4A8-BFE5EFFBC94A}" type="slidenum">
              <a:rPr lang="en-US" smtClean="0"/>
              <a:t>‹#›</a:t>
            </a:fld>
            <a:endParaRPr lang="en-US"/>
          </a:p>
        </p:txBody>
      </p:sp>
    </p:spTree>
    <p:extLst>
      <p:ext uri="{BB962C8B-B14F-4D97-AF65-F5344CB8AC3E}">
        <p14:creationId xmlns:p14="http://schemas.microsoft.com/office/powerpoint/2010/main" val="42384523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365125"/>
            <a:ext cx="57626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C980110-FC2B-4115-A525-E845D2114A0A}" type="datetimeFigureOut">
              <a:rPr lang="en-US" smtClean="0"/>
              <a:t>6/29/2017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99C55F-CA5B-44C8-A4A8-BFE5EFFBC94A}" type="slidenum">
              <a:rPr lang="en-US" smtClean="0"/>
              <a:t>‹#›</a:t>
            </a:fld>
            <a:endParaRPr lang="en-US"/>
          </a:p>
        </p:txBody>
      </p:sp>
    </p:spTree>
    <p:extLst>
      <p:ext uri="{BB962C8B-B14F-4D97-AF65-F5344CB8AC3E}">
        <p14:creationId xmlns:p14="http://schemas.microsoft.com/office/powerpoint/2010/main" val="21522330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pic>
        <p:nvPicPr>
          <p:cNvPr id="5" name="Picture 4" descr="BG-title.jp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32510934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800" y="1505670"/>
            <a:ext cx="7772400" cy="1524000"/>
          </a:xfrm>
          <a:prstGeom prst="rect">
            <a:avLst/>
          </a:prstGeom>
        </p:spPr>
        <p:txBody>
          <a:bodyPr lIns="0" tIns="0" rIns="0" bIns="0" anchor="b"/>
          <a:lstStyle>
            <a:lvl1pPr algn="ctr">
              <a:lnSpc>
                <a:spcPct val="80000"/>
              </a:lnSpc>
              <a:defRPr sz="4800" b="1" i="0" spc="-150">
                <a:solidFill>
                  <a:schemeClr val="tx1">
                    <a:lumMod val="50000"/>
                  </a:schemeClr>
                </a:solidFill>
                <a:latin typeface="Arial" panose="020B0604020202020204" pitchFamily="34" charset="0"/>
                <a:cs typeface="Arial" panose="020B0604020202020204" pitchFamily="34" charset="0"/>
              </a:defRPr>
            </a:lvl1pPr>
          </a:lstStyle>
          <a:p>
            <a:r>
              <a:rPr lang="en-US" dirty="0" smtClean="0"/>
              <a:t>SUBTITLE SLIDE</a:t>
            </a:r>
            <a:endParaRPr lang="en-US" dirty="0"/>
          </a:p>
        </p:txBody>
      </p:sp>
      <p:sp>
        <p:nvSpPr>
          <p:cNvPr id="3" name="Subtitle 2"/>
          <p:cNvSpPr>
            <a:spLocks noGrp="1"/>
          </p:cNvSpPr>
          <p:nvPr>
            <p:ph type="subTitle" idx="1"/>
          </p:nvPr>
        </p:nvSpPr>
        <p:spPr>
          <a:xfrm>
            <a:off x="1371600" y="3228338"/>
            <a:ext cx="6400800" cy="1546860"/>
          </a:xfrm>
          <a:prstGeom prst="rect">
            <a:avLst/>
          </a:prstGeom>
        </p:spPr>
        <p:txBody>
          <a:bodyPr lIns="0" tIns="0" rIns="0" bIns="0">
            <a:normAutofit/>
          </a:bodyPr>
          <a:lstStyle>
            <a:lvl1pPr marL="0" indent="0" algn="ctr">
              <a:lnSpc>
                <a:spcPct val="80000"/>
              </a:lnSpc>
              <a:spcBef>
                <a:spcPts val="0"/>
              </a:spcBef>
              <a:spcAft>
                <a:spcPts val="0"/>
              </a:spcAft>
              <a:buNone/>
              <a:defRPr sz="2100" b="0" i="0">
                <a:solidFill>
                  <a:schemeClr val="tx1">
                    <a:lumMod val="50000"/>
                  </a:schemeClr>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7" name="Slide Number Placeholder 8"/>
          <p:cNvSpPr>
            <a:spLocks noGrp="1"/>
          </p:cNvSpPr>
          <p:nvPr>
            <p:ph type="sldNum" sz="quarter" idx="4"/>
          </p:nvPr>
        </p:nvSpPr>
        <p:spPr>
          <a:xfrm>
            <a:off x="3546442" y="6371822"/>
            <a:ext cx="2133600" cy="365125"/>
          </a:xfrm>
          <a:prstGeom prst="rect">
            <a:avLst/>
          </a:prstGeom>
        </p:spPr>
        <p:txBody>
          <a:bodyPr vert="horz" lIns="91440" tIns="45720" rIns="91440" bIns="45720" rtlCol="0" anchor="t" anchorCtr="0"/>
          <a:lstStyle>
            <a:lvl1pPr algn="ctr">
              <a:defRPr sz="1200">
                <a:solidFill>
                  <a:srgbClr val="1F497D"/>
                </a:solidFill>
              </a:defRPr>
            </a:lvl1pPr>
          </a:lstStyle>
          <a:p>
            <a:fld id="{DE814A3B-586F-6741-A578-6A3C03C31D10}" type="slidenum">
              <a:rPr lang="en-US" smtClean="0"/>
              <a:pPr/>
              <a:t>‹#›</a:t>
            </a:fld>
            <a:endParaRPr lang="en-US" dirty="0"/>
          </a:p>
        </p:txBody>
      </p:sp>
    </p:spTree>
    <p:extLst>
      <p:ext uri="{BB962C8B-B14F-4D97-AF65-F5344CB8AC3E}">
        <p14:creationId xmlns:p14="http://schemas.microsoft.com/office/powerpoint/2010/main" val="781641482"/>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152400"/>
            <a:ext cx="8089900" cy="811358"/>
          </a:xfrm>
          <a:prstGeom prst="rect">
            <a:avLst/>
          </a:prstGeom>
        </p:spPr>
        <p:txBody>
          <a:bodyPr lIns="0" tIns="0" rIns="0" bIns="0" anchor="t" anchorCtr="0"/>
          <a:lstStyle>
            <a:lvl1pPr algn="r">
              <a:lnSpc>
                <a:spcPct val="80000"/>
              </a:lnSpc>
              <a:defRPr sz="3200" b="1" i="0" spc="-80">
                <a:solidFill>
                  <a:schemeClr val="tx1">
                    <a:lumMod val="50000"/>
                  </a:schemeClr>
                </a:solidFill>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
        <p:nvSpPr>
          <p:cNvPr id="5" name="Slide Number Placeholder 8"/>
          <p:cNvSpPr>
            <a:spLocks noGrp="1"/>
          </p:cNvSpPr>
          <p:nvPr>
            <p:ph type="sldNum" sz="quarter" idx="4"/>
          </p:nvPr>
        </p:nvSpPr>
        <p:spPr>
          <a:xfrm>
            <a:off x="3546442" y="6371822"/>
            <a:ext cx="2133600" cy="365125"/>
          </a:xfrm>
          <a:prstGeom prst="rect">
            <a:avLst/>
          </a:prstGeom>
        </p:spPr>
        <p:txBody>
          <a:bodyPr vert="horz" lIns="91440" tIns="45720" rIns="91440" bIns="45720" rtlCol="0" anchor="t" anchorCtr="0"/>
          <a:lstStyle>
            <a:lvl1pPr algn="ctr">
              <a:defRPr sz="1200">
                <a:solidFill>
                  <a:srgbClr val="1F497D"/>
                </a:solidFill>
              </a:defRPr>
            </a:lvl1pPr>
          </a:lstStyle>
          <a:p>
            <a:fld id="{DE814A3B-586F-6741-A578-6A3C03C31D10}" type="slidenum">
              <a:rPr lang="en-US" smtClean="0"/>
              <a:pPr/>
              <a:t>‹#›</a:t>
            </a:fld>
            <a:endParaRPr lang="en-US" dirty="0"/>
          </a:p>
        </p:txBody>
      </p:sp>
    </p:spTree>
    <p:extLst>
      <p:ext uri="{BB962C8B-B14F-4D97-AF65-F5344CB8AC3E}">
        <p14:creationId xmlns:p14="http://schemas.microsoft.com/office/powerpoint/2010/main" val="41268318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6" name="Title 1"/>
          <p:cNvSpPr>
            <a:spLocks noGrp="1"/>
          </p:cNvSpPr>
          <p:nvPr>
            <p:ph type="title"/>
          </p:nvPr>
        </p:nvSpPr>
        <p:spPr>
          <a:xfrm>
            <a:off x="914400" y="152400"/>
            <a:ext cx="8089900" cy="1420403"/>
          </a:xfrm>
          <a:prstGeom prst="rect">
            <a:avLst/>
          </a:prstGeom>
        </p:spPr>
        <p:txBody>
          <a:bodyPr lIns="0" tIns="0" rIns="0" bIns="0" anchor="t" anchorCtr="0"/>
          <a:lstStyle>
            <a:lvl1pPr algn="r">
              <a:lnSpc>
                <a:spcPct val="80000"/>
              </a:lnSpc>
              <a:defRPr sz="3200" b="1" i="0" spc="-80">
                <a:solidFill>
                  <a:schemeClr val="tx1">
                    <a:lumMod val="50000"/>
                  </a:schemeClr>
                </a:solidFill>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
        <p:nvSpPr>
          <p:cNvPr id="4" name="Slide Number Placeholder 8"/>
          <p:cNvSpPr>
            <a:spLocks noGrp="1"/>
          </p:cNvSpPr>
          <p:nvPr>
            <p:ph type="sldNum" sz="quarter" idx="4"/>
          </p:nvPr>
        </p:nvSpPr>
        <p:spPr>
          <a:xfrm>
            <a:off x="3546442" y="6371822"/>
            <a:ext cx="2133600" cy="365125"/>
          </a:xfrm>
          <a:prstGeom prst="rect">
            <a:avLst/>
          </a:prstGeom>
        </p:spPr>
        <p:txBody>
          <a:bodyPr vert="horz" lIns="91440" tIns="45720" rIns="91440" bIns="45720" rtlCol="0" anchor="t" anchorCtr="0"/>
          <a:lstStyle>
            <a:lvl1pPr algn="ctr">
              <a:defRPr sz="1200">
                <a:solidFill>
                  <a:srgbClr val="1F497D"/>
                </a:solidFill>
              </a:defRPr>
            </a:lvl1pPr>
          </a:lstStyle>
          <a:p>
            <a:fld id="{DE814A3B-586F-6741-A578-6A3C03C31D10}" type="slidenum">
              <a:rPr lang="en-US" smtClean="0"/>
              <a:pPr/>
              <a:t>‹#›</a:t>
            </a:fld>
            <a:endParaRPr lang="en-US" dirty="0"/>
          </a:p>
        </p:txBody>
      </p:sp>
    </p:spTree>
    <p:extLst>
      <p:ext uri="{BB962C8B-B14F-4D97-AF65-F5344CB8AC3E}">
        <p14:creationId xmlns:p14="http://schemas.microsoft.com/office/powerpoint/2010/main" val="22620107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62000" y="152400"/>
            <a:ext cx="8229600" cy="1143000"/>
          </a:xfrm>
          <a:prstGeom prst="rect">
            <a:avLst/>
          </a:prstGeom>
        </p:spPr>
        <p:txBody>
          <a:bodyPr/>
          <a:lstStyle>
            <a:lvl1pPr algn="r">
              <a:defRPr>
                <a:solidFill>
                  <a:schemeClr val="tx1">
                    <a:lumMod val="50000"/>
                  </a:schemeClr>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1pPr>
              <a:defRPr sz="2400">
                <a:solidFill>
                  <a:schemeClr val="tx1">
                    <a:lumMod val="50000"/>
                  </a:schemeClr>
                </a:solidFill>
              </a:defRPr>
            </a:lvl1pPr>
            <a:lvl2pPr>
              <a:defRPr sz="2400">
                <a:solidFill>
                  <a:schemeClr val="tx1">
                    <a:lumMod val="50000"/>
                  </a:schemeClr>
                </a:solidFill>
              </a:defRPr>
            </a:lvl2pPr>
            <a:lvl3pPr>
              <a:defRPr>
                <a:solidFill>
                  <a:schemeClr val="tx1">
                    <a:lumMod val="50000"/>
                  </a:schemeClr>
                </a:solidFill>
              </a:defRPr>
            </a:lvl3pPr>
            <a:lvl4pPr>
              <a:defRPr>
                <a:solidFill>
                  <a:schemeClr val="tx1">
                    <a:lumMod val="50000"/>
                  </a:schemeClr>
                </a:solidFill>
              </a:defRPr>
            </a:lvl4pPr>
            <a:lvl5pPr>
              <a:defRPr>
                <a:solidFill>
                  <a:schemeClr val="tx1">
                    <a:lumMod val="50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Slide Number Placeholder 4"/>
          <p:cNvSpPr>
            <a:spLocks noGrp="1"/>
          </p:cNvSpPr>
          <p:nvPr>
            <p:ph type="sldNum" sz="quarter" idx="10"/>
          </p:nvPr>
        </p:nvSpPr>
        <p:spPr/>
        <p:txBody>
          <a:bodyPr/>
          <a:lstStyle>
            <a:lvl1pPr fontAlgn="base">
              <a:spcBef>
                <a:spcPct val="0"/>
              </a:spcBef>
              <a:spcAft>
                <a:spcPct val="0"/>
              </a:spcAft>
              <a:defRPr kumimoji="1"/>
            </a:lvl1pPr>
          </a:lstStyle>
          <a:p>
            <a:pPr>
              <a:defRPr/>
            </a:pPr>
            <a:fld id="{9BBAEEF3-67C7-443A-905F-4F36D9D5257A}" type="slidenum">
              <a:rPr lang="en-US"/>
              <a:pPr>
                <a:defRPr/>
              </a:pPr>
              <a:t>‹#›</a:t>
            </a:fld>
            <a:endParaRPr lang="en-US" dirty="0"/>
          </a:p>
        </p:txBody>
      </p:sp>
    </p:spTree>
    <p:extLst>
      <p:ext uri="{BB962C8B-B14F-4D97-AF65-F5344CB8AC3E}">
        <p14:creationId xmlns:p14="http://schemas.microsoft.com/office/powerpoint/2010/main" val="324872386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3" descr="pentagon.PNG"/>
          <p:cNvPicPr>
            <a:picLocks noChangeAspect="1"/>
          </p:cNvPicPr>
          <p:nvPr/>
        </p:nvPicPr>
        <p:blipFill>
          <a:blip r:embed="rId2" cstate="print">
            <a:duotone>
              <a:schemeClr val="bg2">
                <a:shade val="45000"/>
                <a:satMod val="135000"/>
              </a:schemeClr>
              <a:prstClr val="white"/>
            </a:duotone>
            <a:lum bright="6000" contrast="4000"/>
          </a:blip>
          <a:stretch>
            <a:fillRect/>
          </a:stretch>
        </p:blipFill>
        <p:spPr>
          <a:xfrm>
            <a:off x="533400" y="838398"/>
            <a:ext cx="8229600" cy="4051495"/>
          </a:xfrm>
          <a:prstGeom prst="rect">
            <a:avLst/>
          </a:prstGeom>
          <a:effectLst>
            <a:outerShdw blurRad="50800" dist="50800" dir="5400000" algn="ctr" rotWithShape="0">
              <a:srgbClr val="000000">
                <a:alpha val="0"/>
              </a:srgbClr>
            </a:outerShdw>
          </a:effectLst>
        </p:spPr>
      </p:pic>
      <p:grpSp>
        <p:nvGrpSpPr>
          <p:cNvPr id="5" name="Group 20"/>
          <p:cNvGrpSpPr>
            <a:grpSpLocks/>
          </p:cNvGrpSpPr>
          <p:nvPr userDrawn="1"/>
        </p:nvGrpSpPr>
        <p:grpSpPr bwMode="auto">
          <a:xfrm>
            <a:off x="0" y="150"/>
            <a:ext cx="9144000" cy="2354461"/>
            <a:chOff x="0" y="0"/>
            <a:chExt cx="9144000" cy="2354017"/>
          </a:xfrm>
        </p:grpSpPr>
        <p:sp>
          <p:nvSpPr>
            <p:cNvPr id="6" name="Rectangle 5"/>
            <p:cNvSpPr/>
            <p:nvPr/>
          </p:nvSpPr>
          <p:spPr>
            <a:xfrm>
              <a:off x="0" y="0"/>
              <a:ext cx="9144000" cy="1371937"/>
            </a:xfrm>
            <a:prstGeom prst="rect">
              <a:avLst/>
            </a:prstGeom>
            <a:gradFill flip="none" rotWithShape="1">
              <a:gsLst>
                <a:gs pos="0">
                  <a:schemeClr val="accent1">
                    <a:lumMod val="75000"/>
                  </a:schemeClr>
                </a:gs>
                <a:gs pos="50000">
                  <a:srgbClr val="3D6AA1"/>
                </a:gs>
                <a:gs pos="100000">
                  <a:srgbClr val="7099CA"/>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897333">
                <a:defRPr/>
              </a:pPr>
              <a:endParaRPr lang="en-US" dirty="0">
                <a:solidFill>
                  <a:prstClr val="white"/>
                </a:solidFill>
                <a:sym typeface="Palatino" charset="0"/>
              </a:endParaRPr>
            </a:p>
          </p:txBody>
        </p:sp>
        <p:sp>
          <p:nvSpPr>
            <p:cNvPr id="7" name="Rectangle 6"/>
            <p:cNvSpPr/>
            <p:nvPr/>
          </p:nvSpPr>
          <p:spPr>
            <a:xfrm flipV="1">
              <a:off x="533703" y="1310929"/>
              <a:ext cx="4038297" cy="46128"/>
            </a:xfrm>
            <a:prstGeom prst="rect">
              <a:avLst/>
            </a:prstGeom>
            <a:gradFill flip="none" rotWithShape="1">
              <a:gsLst>
                <a:gs pos="0">
                  <a:srgbClr val="7099CA"/>
                </a:gs>
                <a:gs pos="50000">
                  <a:schemeClr val="accent1">
                    <a:tint val="44500"/>
                    <a:satMod val="160000"/>
                  </a:schemeClr>
                </a:gs>
                <a:gs pos="100000">
                  <a:schemeClr val="accent1">
                    <a:lumMod val="40000"/>
                    <a:lumOff val="6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897333">
                <a:defRPr/>
              </a:pPr>
              <a:endParaRPr lang="en-US" dirty="0">
                <a:solidFill>
                  <a:prstClr val="white"/>
                </a:solidFill>
                <a:sym typeface="Palatino" charset="0"/>
              </a:endParaRPr>
            </a:p>
          </p:txBody>
        </p:sp>
        <p:sp>
          <p:nvSpPr>
            <p:cNvPr id="8" name="Rectangle 7"/>
            <p:cNvSpPr/>
            <p:nvPr userDrawn="1"/>
          </p:nvSpPr>
          <p:spPr>
            <a:xfrm rot="10800000" flipV="1">
              <a:off x="4565952" y="1310929"/>
              <a:ext cx="4038298" cy="44640"/>
            </a:xfrm>
            <a:prstGeom prst="rect">
              <a:avLst/>
            </a:prstGeom>
            <a:gradFill flip="none" rotWithShape="1">
              <a:gsLst>
                <a:gs pos="0">
                  <a:srgbClr val="7099CA"/>
                </a:gs>
                <a:gs pos="50000">
                  <a:schemeClr val="accent1">
                    <a:tint val="44500"/>
                    <a:satMod val="160000"/>
                  </a:schemeClr>
                </a:gs>
                <a:gs pos="100000">
                  <a:schemeClr val="accent1">
                    <a:lumMod val="40000"/>
                    <a:lumOff val="6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897333">
                <a:defRPr/>
              </a:pPr>
              <a:endParaRPr lang="en-US" dirty="0">
                <a:solidFill>
                  <a:prstClr val="white"/>
                </a:solidFill>
                <a:sym typeface="Palatino" charset="0"/>
              </a:endParaRPr>
            </a:p>
          </p:txBody>
        </p:sp>
        <p:pic>
          <p:nvPicPr>
            <p:cNvPr id="9" name="Picture 11" descr="600px-United_States_Department_of_Defense_Seal_svg.png"/>
            <p:cNvPicPr>
              <a:picLocks noChangeAspect="1"/>
            </p:cNvPicPr>
            <p:nvPr/>
          </p:nvPicPr>
          <p:blipFill>
            <a:blip r:embed="rId3" cstate="print"/>
            <a:srcRect/>
            <a:stretch>
              <a:fillRect/>
            </a:stretch>
          </p:blipFill>
          <p:spPr bwMode="auto">
            <a:xfrm>
              <a:off x="3637723" y="575429"/>
              <a:ext cx="1868554" cy="1778588"/>
            </a:xfrm>
            <a:prstGeom prst="rect">
              <a:avLst/>
            </a:prstGeom>
            <a:noFill/>
            <a:ln w="9525">
              <a:noFill/>
              <a:miter lim="800000"/>
              <a:headEnd/>
              <a:tailEnd/>
            </a:ln>
          </p:spPr>
        </p:pic>
      </p:grpSp>
      <p:sp>
        <p:nvSpPr>
          <p:cNvPr id="10" name="TextBox 9"/>
          <p:cNvSpPr txBox="1"/>
          <p:nvPr userDrawn="1"/>
        </p:nvSpPr>
        <p:spPr>
          <a:xfrm>
            <a:off x="3556001" y="6474023"/>
            <a:ext cx="1950276" cy="340817"/>
          </a:xfrm>
          <a:prstGeom prst="rect">
            <a:avLst/>
          </a:prstGeom>
          <a:noFill/>
        </p:spPr>
        <p:txBody>
          <a:bodyPr wrap="square" lIns="89732" tIns="44871" rIns="89732" bIns="44871">
            <a:spAutoFit/>
          </a:bodyPr>
          <a:lstStyle/>
          <a:p>
            <a:pPr algn="ctr" defTabSz="897333">
              <a:defRPr/>
            </a:pPr>
            <a:r>
              <a:rPr lang="en-US" sz="1600" dirty="0" smtClean="0">
                <a:solidFill>
                  <a:prstClr val="black">
                    <a:lumMod val="50000"/>
                    <a:lumOff val="50000"/>
                  </a:prstClr>
                </a:solidFill>
                <a:sym typeface="Palatino" charset="0"/>
              </a:rPr>
              <a:t>Unclassified</a:t>
            </a:r>
            <a:endParaRPr lang="en-US" sz="1600" dirty="0">
              <a:solidFill>
                <a:prstClr val="black">
                  <a:lumMod val="50000"/>
                  <a:lumOff val="50000"/>
                </a:prstClr>
              </a:solidFill>
              <a:sym typeface="Palatino" charset="0"/>
            </a:endParaRPr>
          </a:p>
        </p:txBody>
      </p:sp>
      <p:sp>
        <p:nvSpPr>
          <p:cNvPr id="11" name="TextBox 10"/>
          <p:cNvSpPr txBox="1"/>
          <p:nvPr userDrawn="1"/>
        </p:nvSpPr>
        <p:spPr>
          <a:xfrm>
            <a:off x="3637724" y="7"/>
            <a:ext cx="1868554" cy="340817"/>
          </a:xfrm>
          <a:prstGeom prst="rect">
            <a:avLst/>
          </a:prstGeom>
          <a:noFill/>
        </p:spPr>
        <p:txBody>
          <a:bodyPr wrap="square" lIns="89732" tIns="44871" rIns="89732" bIns="44871">
            <a:spAutoFit/>
          </a:bodyPr>
          <a:lstStyle/>
          <a:p>
            <a:pPr algn="ctr" defTabSz="897333">
              <a:defRPr/>
            </a:pPr>
            <a:r>
              <a:rPr lang="en-US" sz="1600" dirty="0" smtClean="0">
                <a:solidFill>
                  <a:prstClr val="white"/>
                </a:solidFill>
                <a:sym typeface="Palatino" charset="0"/>
              </a:rPr>
              <a:t>Unclassified</a:t>
            </a:r>
            <a:endParaRPr lang="en-US" sz="1600" dirty="0">
              <a:solidFill>
                <a:prstClr val="white"/>
              </a:solidFill>
              <a:sym typeface="Palatino" charset="0"/>
            </a:endParaRPr>
          </a:p>
        </p:txBody>
      </p:sp>
      <p:sp>
        <p:nvSpPr>
          <p:cNvPr id="2" name="Title 1"/>
          <p:cNvSpPr>
            <a:spLocks noGrp="1"/>
          </p:cNvSpPr>
          <p:nvPr>
            <p:ph type="ctrTitle"/>
          </p:nvPr>
        </p:nvSpPr>
        <p:spPr>
          <a:xfrm>
            <a:off x="990601" y="2667212"/>
            <a:ext cx="7162800" cy="1470025"/>
          </a:xfrm>
        </p:spPr>
        <p:txBody>
          <a:bodyPr/>
          <a:lstStyle>
            <a:lvl1pPr>
              <a:defRPr b="1">
                <a:solidFill>
                  <a:schemeClr val="accent1">
                    <a:lumMod val="75000"/>
                  </a:schemeClr>
                </a:solidFill>
              </a:defRPr>
            </a:lvl1pPr>
          </a:lstStyle>
          <a:p>
            <a:r>
              <a:rPr lang="en-US" smtClean="0"/>
              <a:t>Click to edit Master title style</a:t>
            </a:r>
            <a:endParaRPr lang="en-US"/>
          </a:p>
        </p:txBody>
      </p:sp>
      <p:sp>
        <p:nvSpPr>
          <p:cNvPr id="3" name="Subtitle 2"/>
          <p:cNvSpPr>
            <a:spLocks noGrp="1"/>
          </p:cNvSpPr>
          <p:nvPr>
            <p:ph type="subTitle" idx="1"/>
          </p:nvPr>
        </p:nvSpPr>
        <p:spPr>
          <a:xfrm>
            <a:off x="1600200" y="4114800"/>
            <a:ext cx="5943600" cy="1447800"/>
          </a:xfrm>
        </p:spPr>
        <p:txBody>
          <a:bodyPr>
            <a:normAutofit/>
          </a:bodyPr>
          <a:lstStyle>
            <a:lvl1pPr marL="0" indent="0" algn="ctr">
              <a:buNone/>
              <a:defRPr sz="2800">
                <a:solidFill>
                  <a:schemeClr val="tx1">
                    <a:tint val="75000"/>
                  </a:schemeClr>
                </a:solidFill>
              </a:defRPr>
            </a:lvl1pPr>
            <a:lvl2pPr marL="448667" indent="0" algn="ctr">
              <a:buNone/>
              <a:defRPr>
                <a:solidFill>
                  <a:schemeClr val="tx1">
                    <a:tint val="75000"/>
                  </a:schemeClr>
                </a:solidFill>
              </a:defRPr>
            </a:lvl2pPr>
            <a:lvl3pPr marL="897333" indent="0" algn="ctr">
              <a:buNone/>
              <a:defRPr>
                <a:solidFill>
                  <a:schemeClr val="tx1">
                    <a:tint val="75000"/>
                  </a:schemeClr>
                </a:solidFill>
              </a:defRPr>
            </a:lvl3pPr>
            <a:lvl4pPr marL="1345978" indent="0" algn="ctr">
              <a:buNone/>
              <a:defRPr>
                <a:solidFill>
                  <a:schemeClr val="tx1">
                    <a:tint val="75000"/>
                  </a:schemeClr>
                </a:solidFill>
              </a:defRPr>
            </a:lvl4pPr>
            <a:lvl5pPr marL="1794674" indent="0" algn="ctr">
              <a:buNone/>
              <a:defRPr>
                <a:solidFill>
                  <a:schemeClr val="tx1">
                    <a:tint val="75000"/>
                  </a:schemeClr>
                </a:solidFill>
              </a:defRPr>
            </a:lvl5pPr>
            <a:lvl6pPr marL="2243330" indent="0" algn="ctr">
              <a:buNone/>
              <a:defRPr>
                <a:solidFill>
                  <a:schemeClr val="tx1">
                    <a:tint val="75000"/>
                  </a:schemeClr>
                </a:solidFill>
              </a:defRPr>
            </a:lvl6pPr>
            <a:lvl7pPr marL="2691988" indent="0" algn="ctr">
              <a:buNone/>
              <a:defRPr>
                <a:solidFill>
                  <a:schemeClr val="tx1">
                    <a:tint val="75000"/>
                  </a:schemeClr>
                </a:solidFill>
              </a:defRPr>
            </a:lvl7pPr>
            <a:lvl8pPr marL="3140684" indent="0" algn="ctr">
              <a:buNone/>
              <a:defRPr>
                <a:solidFill>
                  <a:schemeClr val="tx1">
                    <a:tint val="75000"/>
                  </a:schemeClr>
                </a:solidFill>
              </a:defRPr>
            </a:lvl8pPr>
            <a:lvl9pPr marL="3589331" indent="0" algn="ctr">
              <a:buNone/>
              <a:defRPr>
                <a:solidFill>
                  <a:schemeClr val="tx1">
                    <a:tint val="75000"/>
                  </a:schemeClr>
                </a:solidFill>
              </a:defRPr>
            </a:lvl9pPr>
          </a:lstStyle>
          <a:p>
            <a:r>
              <a:rPr lang="en-US" dirty="0" smtClean="0"/>
              <a:t>Click to edit Master subtitle style</a:t>
            </a:r>
            <a:endParaRPr lang="en-US" dirty="0"/>
          </a:p>
        </p:txBody>
      </p:sp>
    </p:spTree>
    <p:extLst>
      <p:ext uri="{BB962C8B-B14F-4D97-AF65-F5344CB8AC3E}">
        <p14:creationId xmlns:p14="http://schemas.microsoft.com/office/powerpoint/2010/main" val="296032453"/>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Rectangle 3"/>
          <p:cNvSpPr/>
          <p:nvPr/>
        </p:nvSpPr>
        <p:spPr>
          <a:xfrm>
            <a:off x="0" y="164"/>
            <a:ext cx="9144000" cy="1218903"/>
          </a:xfrm>
          <a:prstGeom prst="rect">
            <a:avLst/>
          </a:prstGeom>
          <a:gradFill flip="none" rotWithShape="1">
            <a:gsLst>
              <a:gs pos="0">
                <a:schemeClr val="accent1">
                  <a:lumMod val="75000"/>
                </a:schemeClr>
              </a:gs>
              <a:gs pos="70000">
                <a:schemeClr val="accent1">
                  <a:lumMod val="60000"/>
                  <a:lumOff val="40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89732" tIns="44871" rIns="89732" bIns="44871" anchor="ctr"/>
          <a:lstStyle/>
          <a:p>
            <a:pPr algn="ctr" defTabSz="897333">
              <a:defRPr/>
            </a:pPr>
            <a:endParaRPr lang="en-US" dirty="0">
              <a:solidFill>
                <a:prstClr val="white"/>
              </a:solidFill>
              <a:sym typeface="Palatino" charset="0"/>
            </a:endParaRPr>
          </a:p>
        </p:txBody>
      </p:sp>
      <p:pic>
        <p:nvPicPr>
          <p:cNvPr id="5" name="Picture 7" descr="600px-United_States_Department_of_Defense_Seal_svg.png"/>
          <p:cNvPicPr>
            <a:picLocks noChangeAspect="1"/>
          </p:cNvPicPr>
          <p:nvPr/>
        </p:nvPicPr>
        <p:blipFill>
          <a:blip r:embed="rId2" cstate="print"/>
          <a:srcRect/>
          <a:stretch>
            <a:fillRect/>
          </a:stretch>
        </p:blipFill>
        <p:spPr bwMode="auto">
          <a:xfrm>
            <a:off x="119620" y="89297"/>
            <a:ext cx="866321" cy="824508"/>
          </a:xfrm>
          <a:prstGeom prst="rect">
            <a:avLst/>
          </a:prstGeom>
          <a:noFill/>
          <a:ln w="9525">
            <a:noFill/>
            <a:miter lim="800000"/>
            <a:headEnd/>
            <a:tailEnd/>
          </a:ln>
        </p:spPr>
      </p:pic>
      <p:cxnSp>
        <p:nvCxnSpPr>
          <p:cNvPr id="6" name="Straight Connector 5"/>
          <p:cNvCxnSpPr/>
          <p:nvPr userDrawn="1"/>
        </p:nvCxnSpPr>
        <p:spPr>
          <a:xfrm>
            <a:off x="0" y="6417469"/>
            <a:ext cx="9144000" cy="0"/>
          </a:xfrm>
          <a:prstGeom prst="line">
            <a:avLst/>
          </a:prstGeom>
          <a:ln w="25400">
            <a:gradFill flip="none" rotWithShape="1">
              <a:gsLst>
                <a:gs pos="0">
                  <a:schemeClr val="bg1"/>
                </a:gs>
                <a:gs pos="50000">
                  <a:schemeClr val="accent1">
                    <a:lumMod val="60000"/>
                    <a:lumOff val="40000"/>
                  </a:schemeClr>
                </a:gs>
                <a:gs pos="100000">
                  <a:schemeClr val="bg1"/>
                </a:gs>
              </a:gsLst>
              <a:lin ang="0" scaled="1"/>
              <a:tileRect/>
            </a:gradFill>
          </a:ln>
        </p:spPr>
        <p:style>
          <a:lnRef idx="1">
            <a:schemeClr val="accent1"/>
          </a:lnRef>
          <a:fillRef idx="0">
            <a:schemeClr val="accent1"/>
          </a:fillRef>
          <a:effectRef idx="0">
            <a:schemeClr val="accent1"/>
          </a:effectRef>
          <a:fontRef idx="minor">
            <a:schemeClr val="tx1"/>
          </a:fontRef>
        </p:style>
      </p:cxnSp>
      <p:pic>
        <p:nvPicPr>
          <p:cNvPr id="7" name="Picture 6" descr="600px-United_States_Department_of_Defense_Seal_svg.png"/>
          <p:cNvPicPr>
            <a:picLocks noChangeAspect="1"/>
          </p:cNvPicPr>
          <p:nvPr userDrawn="1"/>
        </p:nvPicPr>
        <p:blipFill>
          <a:blip r:embed="rId3" cstate="print">
            <a:duotone>
              <a:schemeClr val="accent1">
                <a:shade val="45000"/>
                <a:satMod val="135000"/>
              </a:schemeClr>
              <a:prstClr val="white"/>
            </a:duotone>
            <a:lum bright="-6000" contrast="41000"/>
          </a:blip>
          <a:stretch>
            <a:fillRect/>
          </a:stretch>
        </p:blipFill>
        <p:spPr>
          <a:xfrm>
            <a:off x="4360957" y="6252585"/>
            <a:ext cx="422511" cy="402168"/>
          </a:xfrm>
          <a:prstGeom prst="rect">
            <a:avLst/>
          </a:prstGeom>
        </p:spPr>
      </p:pic>
      <p:sp>
        <p:nvSpPr>
          <p:cNvPr id="9" name="TextBox 8"/>
          <p:cNvSpPr txBox="1"/>
          <p:nvPr userDrawn="1"/>
        </p:nvSpPr>
        <p:spPr>
          <a:xfrm>
            <a:off x="2744362" y="0"/>
            <a:ext cx="3684758" cy="279044"/>
          </a:xfrm>
          <a:prstGeom prst="rect">
            <a:avLst/>
          </a:prstGeom>
          <a:noFill/>
        </p:spPr>
        <p:txBody>
          <a:bodyPr wrap="square" lIns="89732" tIns="44871" rIns="89732" bIns="44871">
            <a:spAutoFit/>
          </a:bodyPr>
          <a:lstStyle/>
          <a:p>
            <a:pPr algn="ctr" defTabSz="897333">
              <a:defRPr/>
            </a:pPr>
            <a:r>
              <a:rPr lang="en-US" sz="1200" dirty="0" smtClean="0">
                <a:solidFill>
                  <a:prstClr val="white"/>
                </a:solidFill>
                <a:sym typeface="Palatino" charset="0"/>
              </a:rPr>
              <a:t>Unclassified</a:t>
            </a:r>
            <a:endParaRPr lang="en-US" sz="1200" dirty="0">
              <a:solidFill>
                <a:prstClr val="white"/>
              </a:solidFill>
              <a:sym typeface="Palatino" charset="0"/>
            </a:endParaRPr>
          </a:p>
        </p:txBody>
      </p:sp>
      <p:sp>
        <p:nvSpPr>
          <p:cNvPr id="2" name="Title 1"/>
          <p:cNvSpPr>
            <a:spLocks noGrp="1"/>
          </p:cNvSpPr>
          <p:nvPr>
            <p:ph type="title"/>
          </p:nvPr>
        </p:nvSpPr>
        <p:spPr>
          <a:xfrm>
            <a:off x="1088572" y="152400"/>
            <a:ext cx="7039429" cy="1143000"/>
          </a:xfrm>
        </p:spPr>
        <p:txBody>
          <a:bodyPr>
            <a:normAutofit/>
          </a:bodyPr>
          <a:lstStyle>
            <a:lvl1pPr algn="ctr">
              <a:defRPr sz="3200">
                <a:solidFill>
                  <a:schemeClr val="bg1"/>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457200" y="1371600"/>
            <a:ext cx="8229600" cy="4525963"/>
          </a:xfrm>
        </p:spPr>
        <p:txBody>
          <a:bodyPr/>
          <a:lstStyle>
            <a:lvl1pPr>
              <a:spcBef>
                <a:spcPts val="1200"/>
              </a:spcBef>
              <a:defRPr>
                <a:solidFill>
                  <a:srgbClr val="4F4F4F"/>
                </a:solidFill>
              </a:defRPr>
            </a:lvl1pPr>
            <a:lvl2pPr>
              <a:spcBef>
                <a:spcPts val="0"/>
              </a:spcBef>
              <a:defRPr>
                <a:solidFill>
                  <a:srgbClr val="4F4F4F"/>
                </a:solidFill>
              </a:defRPr>
            </a:lvl2pPr>
            <a:lvl3pPr>
              <a:spcBef>
                <a:spcPts val="0"/>
              </a:spcBef>
              <a:defRPr>
                <a:solidFill>
                  <a:srgbClr val="4F4F4F"/>
                </a:solidFill>
              </a:defRPr>
            </a:lvl3pPr>
            <a:lvl4pPr>
              <a:spcBef>
                <a:spcPts val="0"/>
              </a:spcBef>
              <a:defRPr>
                <a:solidFill>
                  <a:srgbClr val="4F4F4F"/>
                </a:solidFill>
              </a:defRPr>
            </a:lvl4pPr>
            <a:lvl5pPr>
              <a:spcBef>
                <a:spcPts val="0"/>
              </a:spcBef>
              <a:defRPr>
                <a:solidFill>
                  <a:srgbClr val="4F4F4F"/>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Slide Number Placeholder 5"/>
          <p:cNvSpPr>
            <a:spLocks noGrp="1"/>
          </p:cNvSpPr>
          <p:nvPr userDrawn="1">
            <p:ph type="sldNum" sz="quarter" idx="10"/>
          </p:nvPr>
        </p:nvSpPr>
        <p:spPr>
          <a:xfrm>
            <a:off x="6858001" y="6493372"/>
            <a:ext cx="2133298" cy="364628"/>
          </a:xfrm>
        </p:spPr>
        <p:txBody>
          <a:bodyPr/>
          <a:lstStyle>
            <a:lvl1pPr>
              <a:defRPr sz="1400">
                <a:latin typeface="+mj-lt"/>
              </a:defRPr>
            </a:lvl1pPr>
          </a:lstStyle>
          <a:p>
            <a:pPr>
              <a:defRPr/>
            </a:pPr>
            <a:fld id="{AD6E5C4E-AC1C-4CD0-85F0-1B066395D227}" type="slidenum">
              <a:rPr lang="en-US" smtClean="0"/>
              <a:pPr>
                <a:defRPr/>
              </a:pPr>
              <a:t>‹#›</a:t>
            </a:fld>
            <a:endParaRPr lang="en-US" dirty="0"/>
          </a:p>
        </p:txBody>
      </p:sp>
      <p:sp>
        <p:nvSpPr>
          <p:cNvPr id="12" name="TextBox 11"/>
          <p:cNvSpPr txBox="1"/>
          <p:nvPr userDrawn="1"/>
        </p:nvSpPr>
        <p:spPr>
          <a:xfrm>
            <a:off x="3556001" y="6474023"/>
            <a:ext cx="1950276" cy="340817"/>
          </a:xfrm>
          <a:prstGeom prst="rect">
            <a:avLst/>
          </a:prstGeom>
          <a:noFill/>
        </p:spPr>
        <p:txBody>
          <a:bodyPr wrap="square" lIns="89732" tIns="44871" rIns="89732" bIns="44871">
            <a:spAutoFit/>
          </a:bodyPr>
          <a:lstStyle/>
          <a:p>
            <a:pPr algn="ctr" defTabSz="897333">
              <a:defRPr/>
            </a:pPr>
            <a:r>
              <a:rPr lang="en-US" sz="1600" dirty="0" smtClean="0">
                <a:solidFill>
                  <a:prstClr val="black">
                    <a:lumMod val="50000"/>
                    <a:lumOff val="50000"/>
                  </a:prstClr>
                </a:solidFill>
                <a:sym typeface="Palatino" charset="0"/>
              </a:rPr>
              <a:t>Unclassified</a:t>
            </a:r>
            <a:endParaRPr lang="en-US" sz="1600" dirty="0">
              <a:solidFill>
                <a:prstClr val="black">
                  <a:lumMod val="50000"/>
                  <a:lumOff val="50000"/>
                </a:prstClr>
              </a:solidFill>
              <a:sym typeface="Palatino" charset="0"/>
            </a:endParaRPr>
          </a:p>
        </p:txBody>
      </p:sp>
    </p:spTree>
    <p:extLst>
      <p:ext uri="{BB962C8B-B14F-4D97-AF65-F5344CB8AC3E}">
        <p14:creationId xmlns:p14="http://schemas.microsoft.com/office/powerpoint/2010/main" val="3793380977"/>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Rectangle 2"/>
          <p:cNvSpPr/>
          <p:nvPr/>
        </p:nvSpPr>
        <p:spPr>
          <a:xfrm>
            <a:off x="0" y="164"/>
            <a:ext cx="9144000" cy="1218903"/>
          </a:xfrm>
          <a:prstGeom prst="rect">
            <a:avLst/>
          </a:prstGeom>
          <a:gradFill flip="none" rotWithShape="1">
            <a:gsLst>
              <a:gs pos="0">
                <a:schemeClr val="accent1">
                  <a:lumMod val="75000"/>
                </a:schemeClr>
              </a:gs>
              <a:gs pos="70000">
                <a:schemeClr val="accent1">
                  <a:lumMod val="60000"/>
                  <a:lumOff val="40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89732" tIns="44871" rIns="89732" bIns="44871" anchor="ctr"/>
          <a:lstStyle/>
          <a:p>
            <a:pPr algn="ctr" defTabSz="897333">
              <a:defRPr/>
            </a:pPr>
            <a:endParaRPr lang="en-US" dirty="0">
              <a:solidFill>
                <a:prstClr val="white"/>
              </a:solidFill>
              <a:sym typeface="Palatino" charset="0"/>
            </a:endParaRPr>
          </a:p>
        </p:txBody>
      </p:sp>
      <p:pic>
        <p:nvPicPr>
          <p:cNvPr id="4" name="Picture 7" descr="600px-United_States_Department_of_Defense_Seal_svg.png"/>
          <p:cNvPicPr>
            <a:picLocks noChangeAspect="1"/>
          </p:cNvPicPr>
          <p:nvPr/>
        </p:nvPicPr>
        <p:blipFill>
          <a:blip r:embed="rId2" cstate="print"/>
          <a:srcRect/>
          <a:stretch>
            <a:fillRect/>
          </a:stretch>
        </p:blipFill>
        <p:spPr bwMode="auto">
          <a:xfrm>
            <a:off x="119620" y="89297"/>
            <a:ext cx="866321" cy="824508"/>
          </a:xfrm>
          <a:prstGeom prst="rect">
            <a:avLst/>
          </a:prstGeom>
          <a:noFill/>
          <a:ln w="9525">
            <a:noFill/>
            <a:miter lim="800000"/>
            <a:headEnd/>
            <a:tailEnd/>
          </a:ln>
        </p:spPr>
      </p:pic>
      <p:sp>
        <p:nvSpPr>
          <p:cNvPr id="6" name="TextBox 5"/>
          <p:cNvSpPr txBox="1"/>
          <p:nvPr userDrawn="1"/>
        </p:nvSpPr>
        <p:spPr>
          <a:xfrm>
            <a:off x="3991428" y="7"/>
            <a:ext cx="931422" cy="275284"/>
          </a:xfrm>
          <a:prstGeom prst="rect">
            <a:avLst/>
          </a:prstGeom>
          <a:noFill/>
        </p:spPr>
        <p:txBody>
          <a:bodyPr wrap="none" lIns="89732" tIns="44871" rIns="89732" bIns="44871">
            <a:spAutoFit/>
          </a:bodyPr>
          <a:lstStyle/>
          <a:p>
            <a:pPr defTabSz="897333">
              <a:defRPr/>
            </a:pPr>
            <a:r>
              <a:rPr lang="en-US" sz="1200" dirty="0" smtClean="0">
                <a:solidFill>
                  <a:prstClr val="white"/>
                </a:solidFill>
                <a:sym typeface="Palatino" charset="0"/>
              </a:rPr>
              <a:t>Unclassified</a:t>
            </a:r>
            <a:endParaRPr lang="en-US" sz="1200" dirty="0">
              <a:solidFill>
                <a:prstClr val="white"/>
              </a:solidFill>
              <a:sym typeface="Palatino" charset="0"/>
            </a:endParaRPr>
          </a:p>
        </p:txBody>
      </p:sp>
      <p:sp>
        <p:nvSpPr>
          <p:cNvPr id="2" name="Title 1"/>
          <p:cNvSpPr>
            <a:spLocks noGrp="1"/>
          </p:cNvSpPr>
          <p:nvPr>
            <p:ph type="title"/>
          </p:nvPr>
        </p:nvSpPr>
        <p:spPr>
          <a:xfrm>
            <a:off x="1088576" y="0"/>
            <a:ext cx="7039428" cy="1143000"/>
          </a:xfrm>
        </p:spPr>
        <p:txBody>
          <a:bodyPr>
            <a:normAutofit/>
          </a:bodyPr>
          <a:lstStyle>
            <a:lvl1pPr algn="ctr">
              <a:defRPr sz="3200">
                <a:solidFill>
                  <a:schemeClr val="bg1"/>
                </a:solidFill>
              </a:defRPr>
            </a:lvl1pPr>
          </a:lstStyle>
          <a:p>
            <a:r>
              <a:rPr lang="en-US" dirty="0" smtClean="0"/>
              <a:t>Click to edit Master title style</a:t>
            </a:r>
            <a:endParaRPr lang="en-US" dirty="0"/>
          </a:p>
        </p:txBody>
      </p:sp>
      <p:sp>
        <p:nvSpPr>
          <p:cNvPr id="7" name="Slide Number Placeholder 5"/>
          <p:cNvSpPr>
            <a:spLocks noGrp="1"/>
          </p:cNvSpPr>
          <p:nvPr userDrawn="1">
            <p:ph type="sldNum" sz="quarter" idx="10"/>
          </p:nvPr>
        </p:nvSpPr>
        <p:spPr>
          <a:xfrm>
            <a:off x="6858001" y="6493372"/>
            <a:ext cx="2133298" cy="364628"/>
          </a:xfrm>
        </p:spPr>
        <p:txBody>
          <a:bodyPr/>
          <a:lstStyle>
            <a:lvl1pPr>
              <a:defRPr sz="1400">
                <a:latin typeface="+mj-lt"/>
              </a:defRPr>
            </a:lvl1pPr>
          </a:lstStyle>
          <a:p>
            <a:pPr>
              <a:defRPr/>
            </a:pPr>
            <a:fld id="{6A395214-18D4-446F-9937-4336723C41FF}" type="slidenum">
              <a:rPr lang="en-US" smtClean="0"/>
              <a:pPr>
                <a:defRPr/>
              </a:pPr>
              <a:t>‹#›</a:t>
            </a:fld>
            <a:endParaRPr lang="en-US" dirty="0"/>
          </a:p>
        </p:txBody>
      </p:sp>
      <p:sp>
        <p:nvSpPr>
          <p:cNvPr id="8" name="TextBox 7"/>
          <p:cNvSpPr txBox="1"/>
          <p:nvPr userDrawn="1"/>
        </p:nvSpPr>
        <p:spPr>
          <a:xfrm>
            <a:off x="3556001" y="6474023"/>
            <a:ext cx="1950276" cy="340817"/>
          </a:xfrm>
          <a:prstGeom prst="rect">
            <a:avLst/>
          </a:prstGeom>
          <a:noFill/>
        </p:spPr>
        <p:txBody>
          <a:bodyPr wrap="square" lIns="89732" tIns="44871" rIns="89732" bIns="44871">
            <a:spAutoFit/>
          </a:bodyPr>
          <a:lstStyle/>
          <a:p>
            <a:pPr algn="ctr" defTabSz="897333">
              <a:defRPr/>
            </a:pPr>
            <a:r>
              <a:rPr lang="en-US" sz="1600" dirty="0" smtClean="0">
                <a:solidFill>
                  <a:prstClr val="black">
                    <a:lumMod val="50000"/>
                    <a:lumOff val="50000"/>
                  </a:prstClr>
                </a:solidFill>
                <a:sym typeface="Palatino" charset="0"/>
              </a:rPr>
              <a:t>Unclassified</a:t>
            </a:r>
            <a:endParaRPr lang="en-US" sz="1600" dirty="0">
              <a:solidFill>
                <a:prstClr val="black">
                  <a:lumMod val="50000"/>
                  <a:lumOff val="50000"/>
                </a:prstClr>
              </a:solidFill>
              <a:sym typeface="Palatino" charset="0"/>
            </a:endParaRPr>
          </a:p>
        </p:txBody>
      </p:sp>
    </p:spTree>
    <p:extLst>
      <p:ext uri="{BB962C8B-B14F-4D97-AF65-F5344CB8AC3E}">
        <p14:creationId xmlns:p14="http://schemas.microsoft.com/office/powerpoint/2010/main" val="42262587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C980110-FC2B-4115-A525-E845D2114A0A}" type="datetimeFigureOut">
              <a:rPr lang="en-US" smtClean="0"/>
              <a:t>6/29/2017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99C55F-CA5B-44C8-A4A8-BFE5EFFBC94A}" type="slidenum">
              <a:rPr lang="en-US" smtClean="0"/>
              <a:t>‹#›</a:t>
            </a:fld>
            <a:endParaRPr lang="en-US"/>
          </a:p>
        </p:txBody>
      </p:sp>
    </p:spTree>
    <p:extLst>
      <p:ext uri="{BB962C8B-B14F-4D97-AF65-F5344CB8AC3E}">
        <p14:creationId xmlns:p14="http://schemas.microsoft.com/office/powerpoint/2010/main" val="244331756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Rectangle 2"/>
          <p:cNvSpPr/>
          <p:nvPr/>
        </p:nvSpPr>
        <p:spPr>
          <a:xfrm>
            <a:off x="0" y="164"/>
            <a:ext cx="9144000" cy="1218903"/>
          </a:xfrm>
          <a:prstGeom prst="rect">
            <a:avLst/>
          </a:prstGeom>
          <a:gradFill flip="none" rotWithShape="1">
            <a:gsLst>
              <a:gs pos="0">
                <a:schemeClr val="accent1">
                  <a:lumMod val="75000"/>
                </a:schemeClr>
              </a:gs>
              <a:gs pos="50000">
                <a:srgbClr val="3D6AA1"/>
              </a:gs>
              <a:gs pos="100000">
                <a:srgbClr val="7099CA"/>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89732" tIns="44871" rIns="89732" bIns="44871" anchor="ctr"/>
          <a:lstStyle/>
          <a:p>
            <a:pPr algn="ctr" defTabSz="897333">
              <a:defRPr/>
            </a:pPr>
            <a:endParaRPr lang="en-US" dirty="0">
              <a:solidFill>
                <a:prstClr val="white"/>
              </a:solidFill>
              <a:sym typeface="Palatino" charset="0"/>
            </a:endParaRPr>
          </a:p>
        </p:txBody>
      </p:sp>
      <p:sp>
        <p:nvSpPr>
          <p:cNvPr id="4" name="Rectangle 3"/>
          <p:cNvSpPr/>
          <p:nvPr/>
        </p:nvSpPr>
        <p:spPr>
          <a:xfrm flipV="1">
            <a:off x="533712" y="1158092"/>
            <a:ext cx="4038297" cy="46137"/>
          </a:xfrm>
          <a:prstGeom prst="rect">
            <a:avLst/>
          </a:prstGeom>
          <a:gradFill flip="none" rotWithShape="1">
            <a:gsLst>
              <a:gs pos="0">
                <a:srgbClr val="7099CA"/>
              </a:gs>
              <a:gs pos="50000">
                <a:schemeClr val="accent1">
                  <a:tint val="44500"/>
                  <a:satMod val="160000"/>
                </a:schemeClr>
              </a:gs>
              <a:gs pos="100000">
                <a:schemeClr val="accent1">
                  <a:lumMod val="40000"/>
                  <a:lumOff val="6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89732" tIns="44871" rIns="89732" bIns="44871" anchor="ctr"/>
          <a:lstStyle/>
          <a:p>
            <a:pPr algn="ctr" defTabSz="897333">
              <a:defRPr/>
            </a:pPr>
            <a:endParaRPr lang="en-US" dirty="0">
              <a:solidFill>
                <a:prstClr val="white"/>
              </a:solidFill>
              <a:sym typeface="Palatino" charset="0"/>
            </a:endParaRPr>
          </a:p>
        </p:txBody>
      </p:sp>
      <p:sp>
        <p:nvSpPr>
          <p:cNvPr id="5" name="Rectangle 4"/>
          <p:cNvSpPr/>
          <p:nvPr userDrawn="1"/>
        </p:nvSpPr>
        <p:spPr>
          <a:xfrm rot="10800000" flipV="1">
            <a:off x="4565961" y="1158092"/>
            <a:ext cx="4038298" cy="46137"/>
          </a:xfrm>
          <a:prstGeom prst="rect">
            <a:avLst/>
          </a:prstGeom>
          <a:gradFill flip="none" rotWithShape="1">
            <a:gsLst>
              <a:gs pos="0">
                <a:srgbClr val="7099CA"/>
              </a:gs>
              <a:gs pos="50000">
                <a:schemeClr val="accent1">
                  <a:tint val="44500"/>
                  <a:satMod val="160000"/>
                </a:schemeClr>
              </a:gs>
              <a:gs pos="100000">
                <a:schemeClr val="accent1">
                  <a:lumMod val="40000"/>
                  <a:lumOff val="6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89732" tIns="44871" rIns="89732" bIns="44871" anchor="ctr"/>
          <a:lstStyle/>
          <a:p>
            <a:pPr algn="ctr" defTabSz="897333">
              <a:defRPr/>
            </a:pPr>
            <a:endParaRPr lang="en-US" dirty="0">
              <a:solidFill>
                <a:prstClr val="white"/>
              </a:solidFill>
              <a:sym typeface="Palatino" charset="0"/>
            </a:endParaRPr>
          </a:p>
        </p:txBody>
      </p:sp>
      <p:pic>
        <p:nvPicPr>
          <p:cNvPr id="6" name="Picture 9" descr="600px-United_States_Department_of_Defense_Seal_svg.png"/>
          <p:cNvPicPr>
            <a:picLocks noChangeAspect="1"/>
          </p:cNvPicPr>
          <p:nvPr/>
        </p:nvPicPr>
        <p:blipFill>
          <a:blip r:embed="rId2" cstate="print"/>
          <a:srcRect/>
          <a:stretch>
            <a:fillRect/>
          </a:stretch>
        </p:blipFill>
        <p:spPr bwMode="auto">
          <a:xfrm>
            <a:off x="119441" y="89448"/>
            <a:ext cx="1041702" cy="991195"/>
          </a:xfrm>
          <a:prstGeom prst="rect">
            <a:avLst/>
          </a:prstGeom>
          <a:noFill/>
          <a:ln w="9525">
            <a:noFill/>
            <a:miter lim="800000"/>
            <a:headEnd/>
            <a:tailEnd/>
          </a:ln>
        </p:spPr>
      </p:pic>
      <p:cxnSp>
        <p:nvCxnSpPr>
          <p:cNvPr id="7" name="Straight Connector 6"/>
          <p:cNvCxnSpPr/>
          <p:nvPr userDrawn="1"/>
        </p:nvCxnSpPr>
        <p:spPr>
          <a:xfrm>
            <a:off x="0" y="6229945"/>
            <a:ext cx="9144000" cy="0"/>
          </a:xfrm>
          <a:prstGeom prst="line">
            <a:avLst/>
          </a:prstGeom>
          <a:ln w="25400">
            <a:gradFill flip="none" rotWithShape="1">
              <a:gsLst>
                <a:gs pos="0">
                  <a:schemeClr val="bg1"/>
                </a:gs>
                <a:gs pos="50000">
                  <a:schemeClr val="accent1">
                    <a:lumMod val="60000"/>
                    <a:lumOff val="40000"/>
                  </a:schemeClr>
                </a:gs>
                <a:gs pos="100000">
                  <a:schemeClr val="bg1"/>
                </a:gs>
              </a:gsLst>
              <a:lin ang="0" scaled="1"/>
              <a:tileRect/>
            </a:gradFill>
          </a:ln>
        </p:spPr>
        <p:style>
          <a:lnRef idx="1">
            <a:schemeClr val="accent1"/>
          </a:lnRef>
          <a:fillRef idx="0">
            <a:schemeClr val="accent1"/>
          </a:fillRef>
          <a:effectRef idx="0">
            <a:schemeClr val="accent1"/>
          </a:effectRef>
          <a:fontRef idx="minor">
            <a:schemeClr val="tx1"/>
          </a:fontRef>
        </p:style>
      </p:cxnSp>
      <p:pic>
        <p:nvPicPr>
          <p:cNvPr id="8" name="Picture 7" descr="600px-United_States_Department_of_Defense_Seal_svg.png"/>
          <p:cNvPicPr>
            <a:picLocks noChangeAspect="1"/>
          </p:cNvPicPr>
          <p:nvPr userDrawn="1"/>
        </p:nvPicPr>
        <p:blipFill>
          <a:blip r:embed="rId3" cstate="print">
            <a:duotone>
              <a:schemeClr val="accent1">
                <a:shade val="45000"/>
                <a:satMod val="135000"/>
              </a:schemeClr>
              <a:prstClr val="white"/>
            </a:duotone>
            <a:lum bright="-6000" contrast="41000"/>
          </a:blip>
          <a:stretch>
            <a:fillRect/>
          </a:stretch>
        </p:blipFill>
        <p:spPr>
          <a:xfrm>
            <a:off x="4360957" y="6063524"/>
            <a:ext cx="422511" cy="402168"/>
          </a:xfrm>
          <a:prstGeom prst="rect">
            <a:avLst/>
          </a:prstGeom>
        </p:spPr>
      </p:pic>
      <p:sp>
        <p:nvSpPr>
          <p:cNvPr id="10" name="TextBox 9"/>
          <p:cNvSpPr txBox="1"/>
          <p:nvPr userDrawn="1"/>
        </p:nvSpPr>
        <p:spPr>
          <a:xfrm>
            <a:off x="3991517" y="7"/>
            <a:ext cx="1176682" cy="336840"/>
          </a:xfrm>
          <a:prstGeom prst="rect">
            <a:avLst/>
          </a:prstGeom>
          <a:noFill/>
        </p:spPr>
        <p:txBody>
          <a:bodyPr wrap="none" lIns="89732" tIns="44871" rIns="89732" bIns="44871">
            <a:spAutoFit/>
          </a:bodyPr>
          <a:lstStyle/>
          <a:p>
            <a:pPr defTabSz="897333">
              <a:defRPr/>
            </a:pPr>
            <a:r>
              <a:rPr lang="en-US" sz="1600" dirty="0" smtClean="0">
                <a:solidFill>
                  <a:prstClr val="white"/>
                </a:solidFill>
                <a:sym typeface="Palatino" charset="0"/>
              </a:rPr>
              <a:t>Unclassified</a:t>
            </a:r>
            <a:endParaRPr lang="en-US" sz="1600" dirty="0">
              <a:solidFill>
                <a:prstClr val="white"/>
              </a:solidFill>
              <a:sym typeface="Palatino" charset="0"/>
            </a:endParaRPr>
          </a:p>
        </p:txBody>
      </p:sp>
      <p:sp>
        <p:nvSpPr>
          <p:cNvPr id="2" name="Title 1"/>
          <p:cNvSpPr>
            <a:spLocks noGrp="1"/>
          </p:cNvSpPr>
          <p:nvPr>
            <p:ph type="title"/>
          </p:nvPr>
        </p:nvSpPr>
        <p:spPr>
          <a:xfrm>
            <a:off x="1219200" y="0"/>
            <a:ext cx="7924800" cy="1143000"/>
          </a:xfrm>
        </p:spPr>
        <p:txBody>
          <a:bodyPr>
            <a:normAutofit/>
          </a:bodyPr>
          <a:lstStyle>
            <a:lvl1pPr algn="l">
              <a:defRPr sz="3600" b="0">
                <a:solidFill>
                  <a:schemeClr val="bg1"/>
                </a:solidFill>
              </a:defRPr>
            </a:lvl1pPr>
          </a:lstStyle>
          <a:p>
            <a:r>
              <a:rPr lang="en-US" dirty="0" smtClean="0"/>
              <a:t>Click to edit Master title style</a:t>
            </a:r>
            <a:endParaRPr lang="en-US" dirty="0"/>
          </a:p>
        </p:txBody>
      </p:sp>
      <p:sp>
        <p:nvSpPr>
          <p:cNvPr id="11" name="Date Placeholder 27"/>
          <p:cNvSpPr>
            <a:spLocks noGrp="1"/>
          </p:cNvSpPr>
          <p:nvPr userDrawn="1">
            <p:ph type="dt" sz="half" idx="10"/>
          </p:nvPr>
        </p:nvSpPr>
        <p:spPr/>
        <p:txBody>
          <a:bodyPr/>
          <a:lstStyle>
            <a:lvl1pPr>
              <a:defRPr>
                <a:latin typeface="Palatino" charset="0"/>
              </a:defRPr>
            </a:lvl1pPr>
          </a:lstStyle>
          <a:p>
            <a:pPr>
              <a:defRPr/>
            </a:pPr>
            <a:endParaRPr lang="en-US" dirty="0"/>
          </a:p>
        </p:txBody>
      </p:sp>
      <p:sp>
        <p:nvSpPr>
          <p:cNvPr id="12" name="Slide Number Placeholder 28"/>
          <p:cNvSpPr>
            <a:spLocks noGrp="1"/>
          </p:cNvSpPr>
          <p:nvPr userDrawn="1">
            <p:ph type="sldNum" sz="quarter" idx="11"/>
          </p:nvPr>
        </p:nvSpPr>
        <p:spPr/>
        <p:txBody>
          <a:bodyPr/>
          <a:lstStyle>
            <a:lvl1pPr>
              <a:defRPr sz="1600">
                <a:solidFill>
                  <a:srgbClr val="7F7F7F"/>
                </a:solidFill>
                <a:latin typeface="+mj-lt"/>
              </a:defRPr>
            </a:lvl1pPr>
          </a:lstStyle>
          <a:p>
            <a:pPr>
              <a:defRPr/>
            </a:pPr>
            <a:fld id="{D0FD7E8F-73D5-4B60-A622-0429C567B3C5}" type="slidenum">
              <a:rPr lang="en-US" smtClean="0"/>
              <a:pPr>
                <a:defRPr/>
              </a:pPr>
              <a:t>‹#›</a:t>
            </a:fld>
            <a:endParaRPr lang="en-US" dirty="0"/>
          </a:p>
        </p:txBody>
      </p:sp>
      <p:sp>
        <p:nvSpPr>
          <p:cNvPr id="13" name="TextBox 12"/>
          <p:cNvSpPr txBox="1"/>
          <p:nvPr userDrawn="1"/>
        </p:nvSpPr>
        <p:spPr>
          <a:xfrm>
            <a:off x="3556001" y="6474023"/>
            <a:ext cx="1950276" cy="340817"/>
          </a:xfrm>
          <a:prstGeom prst="rect">
            <a:avLst/>
          </a:prstGeom>
          <a:noFill/>
        </p:spPr>
        <p:txBody>
          <a:bodyPr wrap="square" lIns="89732" tIns="44871" rIns="89732" bIns="44871">
            <a:spAutoFit/>
          </a:bodyPr>
          <a:lstStyle/>
          <a:p>
            <a:pPr algn="ctr" defTabSz="897333">
              <a:defRPr/>
            </a:pPr>
            <a:r>
              <a:rPr lang="en-US" sz="1600" dirty="0" smtClean="0">
                <a:solidFill>
                  <a:prstClr val="black">
                    <a:lumMod val="50000"/>
                    <a:lumOff val="50000"/>
                  </a:prstClr>
                </a:solidFill>
                <a:sym typeface="Palatino" charset="0"/>
              </a:rPr>
              <a:t>Unclassified</a:t>
            </a:r>
            <a:endParaRPr lang="en-US" sz="1600" dirty="0">
              <a:solidFill>
                <a:prstClr val="black">
                  <a:lumMod val="50000"/>
                  <a:lumOff val="50000"/>
                </a:prstClr>
              </a:solidFill>
              <a:sym typeface="Palatino" charset="0"/>
            </a:endParaRPr>
          </a:p>
        </p:txBody>
      </p:sp>
    </p:spTree>
    <p:extLst>
      <p:ext uri="{BB962C8B-B14F-4D97-AF65-F5344CB8AC3E}">
        <p14:creationId xmlns:p14="http://schemas.microsoft.com/office/powerpoint/2010/main" val="243328018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atin typeface="Palatino" charset="0"/>
              </a:defRPr>
            </a:lvl1pPr>
          </a:lstStyle>
          <a:p>
            <a:pPr>
              <a:defRPr/>
            </a:pPr>
            <a:endParaRPr lang="en-US" dirty="0"/>
          </a:p>
        </p:txBody>
      </p:sp>
      <p:sp>
        <p:nvSpPr>
          <p:cNvPr id="4" name="Slide Number Placeholder 3"/>
          <p:cNvSpPr>
            <a:spLocks noGrp="1"/>
          </p:cNvSpPr>
          <p:nvPr>
            <p:ph type="sldNum" sz="quarter" idx="12"/>
          </p:nvPr>
        </p:nvSpPr>
        <p:spPr/>
        <p:txBody>
          <a:bodyPr/>
          <a:lstStyle>
            <a:lvl1pPr>
              <a:defRPr>
                <a:latin typeface="+mj-lt"/>
              </a:defRPr>
            </a:lvl1pPr>
          </a:lstStyle>
          <a:p>
            <a:pPr>
              <a:defRPr/>
            </a:pPr>
            <a:fld id="{52B8334A-01C0-4D1D-AC08-EA336B3530BE}" type="slidenum">
              <a:rPr lang="en-US" smtClean="0"/>
              <a:pPr>
                <a:defRPr/>
              </a:pPr>
              <a:t>‹#›</a:t>
            </a:fld>
            <a:endParaRPr lang="en-US" dirty="0"/>
          </a:p>
        </p:txBody>
      </p:sp>
      <p:sp>
        <p:nvSpPr>
          <p:cNvPr id="5" name="TextBox 4"/>
          <p:cNvSpPr txBox="1"/>
          <p:nvPr userDrawn="1"/>
        </p:nvSpPr>
        <p:spPr>
          <a:xfrm>
            <a:off x="3556001" y="6474023"/>
            <a:ext cx="1950276" cy="340817"/>
          </a:xfrm>
          <a:prstGeom prst="rect">
            <a:avLst/>
          </a:prstGeom>
          <a:noFill/>
        </p:spPr>
        <p:txBody>
          <a:bodyPr wrap="square" lIns="89732" tIns="44871" rIns="89732" bIns="44871">
            <a:spAutoFit/>
          </a:bodyPr>
          <a:lstStyle/>
          <a:p>
            <a:pPr algn="ctr" defTabSz="897333">
              <a:defRPr/>
            </a:pPr>
            <a:r>
              <a:rPr lang="en-US" sz="1600" dirty="0" smtClean="0">
                <a:solidFill>
                  <a:prstClr val="white">
                    <a:lumMod val="50000"/>
                  </a:prstClr>
                </a:solidFill>
                <a:sym typeface="Palatino" charset="0"/>
              </a:rPr>
              <a:t>DRAFT/</a:t>
            </a:r>
            <a:r>
              <a:rPr lang="en-US" sz="1600" dirty="0" smtClean="0">
                <a:solidFill>
                  <a:prstClr val="black">
                    <a:lumMod val="50000"/>
                    <a:lumOff val="50000"/>
                  </a:prstClr>
                </a:solidFill>
                <a:sym typeface="Palatino" charset="0"/>
              </a:rPr>
              <a:t>Unclassified</a:t>
            </a:r>
            <a:endParaRPr lang="en-US" sz="1600" dirty="0">
              <a:solidFill>
                <a:prstClr val="black">
                  <a:lumMod val="50000"/>
                  <a:lumOff val="50000"/>
                </a:prstClr>
              </a:solidFill>
              <a:sym typeface="Palatino" charset="0"/>
            </a:endParaRPr>
          </a:p>
        </p:txBody>
      </p:sp>
    </p:spTree>
    <p:extLst>
      <p:ext uri="{BB962C8B-B14F-4D97-AF65-F5344CB8AC3E}">
        <p14:creationId xmlns:p14="http://schemas.microsoft.com/office/powerpoint/2010/main" val="235019914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atin typeface="Palatino" charset="0"/>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atin typeface="+mj-lt"/>
              </a:defRPr>
            </a:lvl1pPr>
          </a:lstStyle>
          <a:p>
            <a:pPr>
              <a:defRPr/>
            </a:pPr>
            <a:fld id="{C6CCDBC9-5B17-4658-BADA-96216741C750}" type="slidenum">
              <a:rPr lang="en-US" smtClean="0"/>
              <a:pPr>
                <a:defRPr/>
              </a:pPr>
              <a:t>‹#›</a:t>
            </a:fld>
            <a:endParaRPr lang="en-US" dirty="0"/>
          </a:p>
        </p:txBody>
      </p:sp>
      <p:sp>
        <p:nvSpPr>
          <p:cNvPr id="7" name="TextBox 6"/>
          <p:cNvSpPr txBox="1"/>
          <p:nvPr userDrawn="1"/>
        </p:nvSpPr>
        <p:spPr>
          <a:xfrm>
            <a:off x="3556001" y="6474023"/>
            <a:ext cx="1950276" cy="340817"/>
          </a:xfrm>
          <a:prstGeom prst="rect">
            <a:avLst/>
          </a:prstGeom>
          <a:noFill/>
        </p:spPr>
        <p:txBody>
          <a:bodyPr wrap="square" lIns="89732" tIns="44871" rIns="89732" bIns="44871">
            <a:spAutoFit/>
          </a:bodyPr>
          <a:lstStyle/>
          <a:p>
            <a:pPr algn="ctr" defTabSz="897333">
              <a:defRPr/>
            </a:pPr>
            <a:r>
              <a:rPr lang="en-US" sz="1600" dirty="0" smtClean="0">
                <a:solidFill>
                  <a:prstClr val="white">
                    <a:lumMod val="50000"/>
                  </a:prstClr>
                </a:solidFill>
                <a:sym typeface="Palatino" charset="0"/>
              </a:rPr>
              <a:t>DRAFT/</a:t>
            </a:r>
            <a:r>
              <a:rPr lang="en-US" sz="1600" dirty="0" smtClean="0">
                <a:solidFill>
                  <a:prstClr val="black">
                    <a:lumMod val="50000"/>
                    <a:lumOff val="50000"/>
                  </a:prstClr>
                </a:solidFill>
                <a:sym typeface="Palatino" charset="0"/>
              </a:rPr>
              <a:t>Unclassified</a:t>
            </a:r>
            <a:endParaRPr lang="en-US" sz="1600" dirty="0">
              <a:solidFill>
                <a:prstClr val="black">
                  <a:lumMod val="50000"/>
                  <a:lumOff val="50000"/>
                </a:prstClr>
              </a:solidFill>
              <a:sym typeface="Palatino" charset="0"/>
            </a:endParaRPr>
          </a:p>
        </p:txBody>
      </p:sp>
    </p:spTree>
    <p:extLst>
      <p:ext uri="{BB962C8B-B14F-4D97-AF65-F5344CB8AC3E}">
        <p14:creationId xmlns:p14="http://schemas.microsoft.com/office/powerpoint/2010/main" val="243818936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457200" y="6605949"/>
            <a:ext cx="2133600" cy="365125"/>
          </a:xfrm>
          <a:prstGeom prst="rect">
            <a:avLst/>
          </a:prstGeom>
        </p:spPr>
        <p:txBody>
          <a:bodyPr/>
          <a:lstStyle>
            <a:lvl1pPr>
              <a:defRPr sz="1200">
                <a:latin typeface="Arial" pitchFamily="34" charset="0"/>
                <a:cs typeface="Arial" pitchFamily="34" charset="0"/>
              </a:defRPr>
            </a:lvl1pPr>
          </a:lstStyle>
          <a:p>
            <a:endParaRPr lang="en-US" dirty="0">
              <a:solidFill>
                <a:prstClr val="black"/>
              </a:solidFill>
            </a:endParaRPr>
          </a:p>
        </p:txBody>
      </p:sp>
      <p:sp>
        <p:nvSpPr>
          <p:cNvPr id="6" name="Slide Number Placeholder 5"/>
          <p:cNvSpPr>
            <a:spLocks noGrp="1"/>
          </p:cNvSpPr>
          <p:nvPr>
            <p:ph type="sldNum" sz="quarter" idx="12"/>
          </p:nvPr>
        </p:nvSpPr>
        <p:spPr>
          <a:xfrm>
            <a:off x="6553200" y="6605949"/>
            <a:ext cx="2133600" cy="365125"/>
          </a:xfrm>
          <a:prstGeom prst="rect">
            <a:avLst/>
          </a:prstGeom>
        </p:spPr>
        <p:txBody>
          <a:bodyPr/>
          <a:lstStyle>
            <a:lvl1pPr algn="r">
              <a:defRPr sz="1200">
                <a:latin typeface="Arial" pitchFamily="34" charset="0"/>
                <a:cs typeface="Arial" pitchFamily="34" charset="0"/>
              </a:defRPr>
            </a:lvl1pPr>
          </a:lstStyle>
          <a:p>
            <a:fld id="{ADD51C2C-2477-470B-9817-2FE8F410CE2A}" type="slidenum">
              <a:rPr lang="en-US" smtClean="0">
                <a:solidFill>
                  <a:prstClr val="black"/>
                </a:solidFill>
              </a:rPr>
              <a:pPr/>
              <a:t>‹#›</a:t>
            </a:fld>
            <a:endParaRPr lang="en-US" dirty="0">
              <a:solidFill>
                <a:prstClr val="black"/>
              </a:solidFill>
            </a:endParaRPr>
          </a:p>
        </p:txBody>
      </p:sp>
      <p:sp>
        <p:nvSpPr>
          <p:cNvPr id="5" name="TextBox 4"/>
          <p:cNvSpPr txBox="1"/>
          <p:nvPr userDrawn="1"/>
        </p:nvSpPr>
        <p:spPr>
          <a:xfrm>
            <a:off x="3556001" y="6474023"/>
            <a:ext cx="1950276" cy="340817"/>
          </a:xfrm>
          <a:prstGeom prst="rect">
            <a:avLst/>
          </a:prstGeom>
          <a:noFill/>
        </p:spPr>
        <p:txBody>
          <a:bodyPr wrap="square" lIns="89732" tIns="44871" rIns="89732" bIns="44871">
            <a:spAutoFit/>
          </a:bodyPr>
          <a:lstStyle/>
          <a:p>
            <a:pPr algn="ctr" defTabSz="897333">
              <a:defRPr/>
            </a:pPr>
            <a:r>
              <a:rPr lang="en-US" sz="1600" dirty="0" smtClean="0">
                <a:solidFill>
                  <a:prstClr val="white">
                    <a:lumMod val="50000"/>
                  </a:prstClr>
                </a:solidFill>
                <a:sym typeface="Palatino" charset="0"/>
              </a:rPr>
              <a:t>DRAFT/</a:t>
            </a:r>
            <a:r>
              <a:rPr lang="en-US" sz="1600" dirty="0" smtClean="0">
                <a:solidFill>
                  <a:prstClr val="black">
                    <a:lumMod val="50000"/>
                    <a:lumOff val="50000"/>
                  </a:prstClr>
                </a:solidFill>
                <a:sym typeface="Palatino" charset="0"/>
              </a:rPr>
              <a:t>Unclassified</a:t>
            </a:r>
            <a:endParaRPr lang="en-US" sz="1600" dirty="0">
              <a:solidFill>
                <a:prstClr val="black">
                  <a:lumMod val="50000"/>
                  <a:lumOff val="50000"/>
                </a:prstClr>
              </a:solidFill>
              <a:sym typeface="Palatino" charset="0"/>
            </a:endParaRPr>
          </a:p>
        </p:txBody>
      </p:sp>
    </p:spTree>
    <p:extLst>
      <p:ext uri="{BB962C8B-B14F-4D97-AF65-F5344CB8AC3E}">
        <p14:creationId xmlns:p14="http://schemas.microsoft.com/office/powerpoint/2010/main" val="85397722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457200" y="6605949"/>
            <a:ext cx="2133600" cy="365125"/>
          </a:xfrm>
          <a:prstGeom prst="rect">
            <a:avLst/>
          </a:prstGeom>
        </p:spPr>
        <p:txBody>
          <a:bodyPr/>
          <a:lstStyle>
            <a:lvl1pPr>
              <a:defRPr sz="1200">
                <a:latin typeface="Arial" pitchFamily="34" charset="0"/>
                <a:cs typeface="Arial" pitchFamily="34" charset="0"/>
              </a:defRPr>
            </a:lvl1pPr>
          </a:lstStyle>
          <a:p>
            <a:endParaRPr lang="en-US" dirty="0">
              <a:solidFill>
                <a:prstClr val="black"/>
              </a:solidFill>
            </a:endParaRPr>
          </a:p>
        </p:txBody>
      </p:sp>
      <p:sp>
        <p:nvSpPr>
          <p:cNvPr id="6" name="Slide Number Placeholder 5"/>
          <p:cNvSpPr>
            <a:spLocks noGrp="1"/>
          </p:cNvSpPr>
          <p:nvPr>
            <p:ph type="sldNum" sz="quarter" idx="12"/>
          </p:nvPr>
        </p:nvSpPr>
        <p:spPr>
          <a:xfrm>
            <a:off x="6553200" y="6605949"/>
            <a:ext cx="2133600" cy="365125"/>
          </a:xfrm>
          <a:prstGeom prst="rect">
            <a:avLst/>
          </a:prstGeom>
        </p:spPr>
        <p:txBody>
          <a:bodyPr/>
          <a:lstStyle>
            <a:lvl1pPr algn="r">
              <a:defRPr sz="1200">
                <a:latin typeface="Arial" pitchFamily="34" charset="0"/>
                <a:cs typeface="Arial" pitchFamily="34" charset="0"/>
              </a:defRPr>
            </a:lvl1pPr>
          </a:lstStyle>
          <a:p>
            <a:fld id="{ADD51C2C-2477-470B-9817-2FE8F410CE2A}" type="slidenum">
              <a:rPr lang="en-US" smtClean="0">
                <a:solidFill>
                  <a:prstClr val="black"/>
                </a:solidFill>
              </a:rPr>
              <a:pPr/>
              <a:t>‹#›</a:t>
            </a:fld>
            <a:endParaRPr lang="en-US" dirty="0">
              <a:solidFill>
                <a:prstClr val="black"/>
              </a:solidFill>
            </a:endParaRPr>
          </a:p>
        </p:txBody>
      </p:sp>
      <p:sp>
        <p:nvSpPr>
          <p:cNvPr id="5" name="TextBox 4"/>
          <p:cNvSpPr txBox="1"/>
          <p:nvPr userDrawn="1"/>
        </p:nvSpPr>
        <p:spPr>
          <a:xfrm>
            <a:off x="3556001" y="6474023"/>
            <a:ext cx="1950276" cy="340817"/>
          </a:xfrm>
          <a:prstGeom prst="rect">
            <a:avLst/>
          </a:prstGeom>
          <a:noFill/>
        </p:spPr>
        <p:txBody>
          <a:bodyPr wrap="square" lIns="89732" tIns="44871" rIns="89732" bIns="44871">
            <a:spAutoFit/>
          </a:bodyPr>
          <a:lstStyle/>
          <a:p>
            <a:pPr algn="ctr" defTabSz="897333">
              <a:defRPr/>
            </a:pPr>
            <a:r>
              <a:rPr lang="en-US" sz="1600" dirty="0" smtClean="0">
                <a:solidFill>
                  <a:prstClr val="white">
                    <a:lumMod val="50000"/>
                  </a:prstClr>
                </a:solidFill>
                <a:sym typeface="Palatino" charset="0"/>
              </a:rPr>
              <a:t>DRAFT/</a:t>
            </a:r>
            <a:r>
              <a:rPr lang="en-US" sz="1600" dirty="0" smtClean="0">
                <a:solidFill>
                  <a:prstClr val="black">
                    <a:lumMod val="50000"/>
                    <a:lumOff val="50000"/>
                  </a:prstClr>
                </a:solidFill>
                <a:sym typeface="Palatino" charset="0"/>
              </a:rPr>
              <a:t>Unclassified</a:t>
            </a:r>
            <a:endParaRPr lang="en-US" sz="1600" dirty="0">
              <a:solidFill>
                <a:prstClr val="black">
                  <a:lumMod val="50000"/>
                  <a:lumOff val="50000"/>
                </a:prstClr>
              </a:solidFill>
              <a:sym typeface="Palatino" charset="0"/>
            </a:endParaRPr>
          </a:p>
        </p:txBody>
      </p:sp>
    </p:spTree>
    <p:extLst>
      <p:ext uri="{BB962C8B-B14F-4D97-AF65-F5344CB8AC3E}">
        <p14:creationId xmlns:p14="http://schemas.microsoft.com/office/powerpoint/2010/main" val="168515063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457200" y="6605949"/>
            <a:ext cx="2133600" cy="365125"/>
          </a:xfrm>
          <a:prstGeom prst="rect">
            <a:avLst/>
          </a:prstGeom>
        </p:spPr>
        <p:txBody>
          <a:bodyPr/>
          <a:lstStyle>
            <a:lvl1pPr>
              <a:defRPr sz="1200">
                <a:latin typeface="Arial" pitchFamily="34" charset="0"/>
                <a:cs typeface="Arial" pitchFamily="34" charset="0"/>
              </a:defRPr>
            </a:lvl1pPr>
          </a:lstStyle>
          <a:p>
            <a:endParaRPr lang="en-US" dirty="0">
              <a:solidFill>
                <a:prstClr val="black"/>
              </a:solidFill>
            </a:endParaRPr>
          </a:p>
        </p:txBody>
      </p:sp>
      <p:sp>
        <p:nvSpPr>
          <p:cNvPr id="6" name="Slide Number Placeholder 5"/>
          <p:cNvSpPr>
            <a:spLocks noGrp="1"/>
          </p:cNvSpPr>
          <p:nvPr>
            <p:ph type="sldNum" sz="quarter" idx="12"/>
          </p:nvPr>
        </p:nvSpPr>
        <p:spPr>
          <a:xfrm>
            <a:off x="6553200" y="6605949"/>
            <a:ext cx="2133600" cy="365125"/>
          </a:xfrm>
          <a:prstGeom prst="rect">
            <a:avLst/>
          </a:prstGeom>
        </p:spPr>
        <p:txBody>
          <a:bodyPr/>
          <a:lstStyle>
            <a:lvl1pPr algn="r">
              <a:defRPr sz="1200">
                <a:latin typeface="Arial" pitchFamily="34" charset="0"/>
                <a:cs typeface="Arial" pitchFamily="34" charset="0"/>
              </a:defRPr>
            </a:lvl1pPr>
          </a:lstStyle>
          <a:p>
            <a:fld id="{ADD51C2C-2477-470B-9817-2FE8F410CE2A}" type="slidenum">
              <a:rPr lang="en-US" smtClean="0">
                <a:solidFill>
                  <a:prstClr val="black"/>
                </a:solidFill>
              </a:rPr>
              <a:pPr/>
              <a:t>‹#›</a:t>
            </a:fld>
            <a:endParaRPr lang="en-US" dirty="0">
              <a:solidFill>
                <a:prstClr val="black"/>
              </a:solidFill>
            </a:endParaRPr>
          </a:p>
        </p:txBody>
      </p:sp>
    </p:spTree>
    <p:extLst>
      <p:ext uri="{BB962C8B-B14F-4D97-AF65-F5344CB8AC3E}">
        <p14:creationId xmlns:p14="http://schemas.microsoft.com/office/powerpoint/2010/main" val="358019215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6_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457200" y="6605949"/>
            <a:ext cx="2133600" cy="365125"/>
          </a:xfrm>
          <a:prstGeom prst="rect">
            <a:avLst/>
          </a:prstGeom>
        </p:spPr>
        <p:txBody>
          <a:bodyPr/>
          <a:lstStyle>
            <a:lvl1pPr>
              <a:defRPr sz="1200">
                <a:latin typeface="Arial" pitchFamily="34" charset="0"/>
                <a:cs typeface="Arial" pitchFamily="34" charset="0"/>
              </a:defRPr>
            </a:lvl1pPr>
          </a:lstStyle>
          <a:p>
            <a:endParaRPr lang="en-US" dirty="0">
              <a:solidFill>
                <a:prstClr val="black"/>
              </a:solidFill>
            </a:endParaRPr>
          </a:p>
        </p:txBody>
      </p:sp>
      <p:sp>
        <p:nvSpPr>
          <p:cNvPr id="6" name="Slide Number Placeholder 5"/>
          <p:cNvSpPr>
            <a:spLocks noGrp="1"/>
          </p:cNvSpPr>
          <p:nvPr>
            <p:ph type="sldNum" sz="quarter" idx="12"/>
          </p:nvPr>
        </p:nvSpPr>
        <p:spPr>
          <a:xfrm>
            <a:off x="6553200" y="6605949"/>
            <a:ext cx="2133600" cy="365125"/>
          </a:xfrm>
          <a:prstGeom prst="rect">
            <a:avLst/>
          </a:prstGeom>
        </p:spPr>
        <p:txBody>
          <a:bodyPr/>
          <a:lstStyle>
            <a:lvl1pPr algn="r">
              <a:defRPr sz="1200">
                <a:latin typeface="Arial" pitchFamily="34" charset="0"/>
                <a:cs typeface="Arial" pitchFamily="34" charset="0"/>
              </a:defRPr>
            </a:lvl1pPr>
          </a:lstStyle>
          <a:p>
            <a:fld id="{ADD51C2C-2477-470B-9817-2FE8F410CE2A}" type="slidenum">
              <a:rPr lang="en-US" smtClean="0">
                <a:solidFill>
                  <a:prstClr val="black"/>
                </a:solidFill>
              </a:rPr>
              <a:pPr/>
              <a:t>‹#›</a:t>
            </a:fld>
            <a:endParaRPr lang="en-US" dirty="0">
              <a:solidFill>
                <a:prstClr val="black"/>
              </a:solidFill>
            </a:endParaRPr>
          </a:p>
        </p:txBody>
      </p:sp>
    </p:spTree>
    <p:extLst>
      <p:ext uri="{BB962C8B-B14F-4D97-AF65-F5344CB8AC3E}">
        <p14:creationId xmlns:p14="http://schemas.microsoft.com/office/powerpoint/2010/main" val="360462290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7_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457200" y="6605949"/>
            <a:ext cx="2133600" cy="365125"/>
          </a:xfrm>
          <a:prstGeom prst="rect">
            <a:avLst/>
          </a:prstGeom>
        </p:spPr>
        <p:txBody>
          <a:bodyPr/>
          <a:lstStyle>
            <a:lvl1pPr>
              <a:defRPr sz="1200">
                <a:latin typeface="Arial" pitchFamily="34" charset="0"/>
                <a:cs typeface="Arial" pitchFamily="34" charset="0"/>
              </a:defRPr>
            </a:lvl1pPr>
          </a:lstStyle>
          <a:p>
            <a:endParaRPr lang="en-US" dirty="0">
              <a:solidFill>
                <a:prstClr val="black"/>
              </a:solidFill>
            </a:endParaRPr>
          </a:p>
        </p:txBody>
      </p:sp>
      <p:sp>
        <p:nvSpPr>
          <p:cNvPr id="6" name="Slide Number Placeholder 5"/>
          <p:cNvSpPr>
            <a:spLocks noGrp="1"/>
          </p:cNvSpPr>
          <p:nvPr>
            <p:ph type="sldNum" sz="quarter" idx="12"/>
          </p:nvPr>
        </p:nvSpPr>
        <p:spPr>
          <a:xfrm>
            <a:off x="6553200" y="6605949"/>
            <a:ext cx="2133600" cy="365125"/>
          </a:xfrm>
          <a:prstGeom prst="rect">
            <a:avLst/>
          </a:prstGeom>
        </p:spPr>
        <p:txBody>
          <a:bodyPr/>
          <a:lstStyle>
            <a:lvl1pPr algn="r">
              <a:defRPr sz="1200">
                <a:latin typeface="Arial" pitchFamily="34" charset="0"/>
                <a:cs typeface="Arial" pitchFamily="34" charset="0"/>
              </a:defRPr>
            </a:lvl1pPr>
          </a:lstStyle>
          <a:p>
            <a:fld id="{ADD51C2C-2477-470B-9817-2FE8F410CE2A}" type="slidenum">
              <a:rPr lang="en-US" smtClean="0">
                <a:solidFill>
                  <a:prstClr val="black"/>
                </a:solidFill>
              </a:rPr>
              <a:pPr/>
              <a:t>‹#›</a:t>
            </a:fld>
            <a:endParaRPr lang="en-US" dirty="0">
              <a:solidFill>
                <a:prstClr val="black"/>
              </a:solidFill>
            </a:endParaRPr>
          </a:p>
        </p:txBody>
      </p:sp>
    </p:spTree>
    <p:extLst>
      <p:ext uri="{BB962C8B-B14F-4D97-AF65-F5344CB8AC3E}">
        <p14:creationId xmlns:p14="http://schemas.microsoft.com/office/powerpoint/2010/main" val="373960241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8_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457200" y="6605949"/>
            <a:ext cx="2133600" cy="365125"/>
          </a:xfrm>
          <a:prstGeom prst="rect">
            <a:avLst/>
          </a:prstGeom>
        </p:spPr>
        <p:txBody>
          <a:bodyPr/>
          <a:lstStyle>
            <a:lvl1pPr>
              <a:defRPr sz="1200">
                <a:latin typeface="Arial" pitchFamily="34" charset="0"/>
                <a:cs typeface="Arial" pitchFamily="34" charset="0"/>
              </a:defRPr>
            </a:lvl1pPr>
          </a:lstStyle>
          <a:p>
            <a:endParaRPr lang="en-US" dirty="0">
              <a:solidFill>
                <a:prstClr val="black"/>
              </a:solidFill>
            </a:endParaRPr>
          </a:p>
        </p:txBody>
      </p:sp>
      <p:sp>
        <p:nvSpPr>
          <p:cNvPr id="6" name="Slide Number Placeholder 5"/>
          <p:cNvSpPr>
            <a:spLocks noGrp="1"/>
          </p:cNvSpPr>
          <p:nvPr>
            <p:ph type="sldNum" sz="quarter" idx="12"/>
          </p:nvPr>
        </p:nvSpPr>
        <p:spPr>
          <a:xfrm>
            <a:off x="6553200" y="6605949"/>
            <a:ext cx="2133600" cy="365125"/>
          </a:xfrm>
          <a:prstGeom prst="rect">
            <a:avLst/>
          </a:prstGeom>
        </p:spPr>
        <p:txBody>
          <a:bodyPr/>
          <a:lstStyle>
            <a:lvl1pPr algn="r">
              <a:defRPr sz="1200">
                <a:latin typeface="Arial" pitchFamily="34" charset="0"/>
                <a:cs typeface="Arial" pitchFamily="34" charset="0"/>
              </a:defRPr>
            </a:lvl1pPr>
          </a:lstStyle>
          <a:p>
            <a:fld id="{ADD51C2C-2477-470B-9817-2FE8F410CE2A}" type="slidenum">
              <a:rPr lang="en-US" smtClean="0">
                <a:solidFill>
                  <a:prstClr val="black"/>
                </a:solidFill>
              </a:rPr>
              <a:pPr/>
              <a:t>‹#›</a:t>
            </a:fld>
            <a:endParaRPr lang="en-US" dirty="0">
              <a:solidFill>
                <a:prstClr val="black"/>
              </a:solidFill>
            </a:endParaRPr>
          </a:p>
        </p:txBody>
      </p:sp>
    </p:spTree>
    <p:extLst>
      <p:ext uri="{BB962C8B-B14F-4D97-AF65-F5344CB8AC3E}">
        <p14:creationId xmlns:p14="http://schemas.microsoft.com/office/powerpoint/2010/main" val="115411224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0_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457200" y="6605949"/>
            <a:ext cx="2133600" cy="365125"/>
          </a:xfrm>
          <a:prstGeom prst="rect">
            <a:avLst/>
          </a:prstGeom>
        </p:spPr>
        <p:txBody>
          <a:bodyPr/>
          <a:lstStyle>
            <a:lvl1pPr>
              <a:defRPr sz="1200">
                <a:latin typeface="Arial" pitchFamily="34" charset="0"/>
                <a:cs typeface="Arial" pitchFamily="34" charset="0"/>
              </a:defRPr>
            </a:lvl1pPr>
          </a:lstStyle>
          <a:p>
            <a:endParaRPr lang="en-US" dirty="0">
              <a:solidFill>
                <a:prstClr val="black"/>
              </a:solidFill>
            </a:endParaRPr>
          </a:p>
        </p:txBody>
      </p:sp>
      <p:sp>
        <p:nvSpPr>
          <p:cNvPr id="6" name="Slide Number Placeholder 5"/>
          <p:cNvSpPr>
            <a:spLocks noGrp="1"/>
          </p:cNvSpPr>
          <p:nvPr>
            <p:ph type="sldNum" sz="quarter" idx="12"/>
          </p:nvPr>
        </p:nvSpPr>
        <p:spPr>
          <a:xfrm>
            <a:off x="6553200" y="6605949"/>
            <a:ext cx="2133600" cy="365125"/>
          </a:xfrm>
          <a:prstGeom prst="rect">
            <a:avLst/>
          </a:prstGeom>
        </p:spPr>
        <p:txBody>
          <a:bodyPr/>
          <a:lstStyle>
            <a:lvl1pPr algn="r">
              <a:defRPr sz="1200">
                <a:latin typeface="Arial" pitchFamily="34" charset="0"/>
                <a:cs typeface="Arial" pitchFamily="34" charset="0"/>
              </a:defRPr>
            </a:lvl1pPr>
          </a:lstStyle>
          <a:p>
            <a:fld id="{ADD51C2C-2477-470B-9817-2FE8F410CE2A}" type="slidenum">
              <a:rPr lang="en-US" smtClean="0">
                <a:solidFill>
                  <a:prstClr val="black"/>
                </a:solidFill>
              </a:rPr>
              <a:pPr/>
              <a:t>‹#›</a:t>
            </a:fld>
            <a:endParaRPr lang="en-US" dirty="0">
              <a:solidFill>
                <a:prstClr val="black"/>
              </a:solidFill>
            </a:endParaRPr>
          </a:p>
        </p:txBody>
      </p:sp>
    </p:spTree>
    <p:extLst>
      <p:ext uri="{BB962C8B-B14F-4D97-AF65-F5344CB8AC3E}">
        <p14:creationId xmlns:p14="http://schemas.microsoft.com/office/powerpoint/2010/main" val="40238641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C980110-FC2B-4115-A525-E845D2114A0A}" type="datetimeFigureOut">
              <a:rPr lang="en-US" smtClean="0"/>
              <a:t>6/29/2017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99C55F-CA5B-44C8-A4A8-BFE5EFFBC94A}" type="slidenum">
              <a:rPr lang="en-US" smtClean="0"/>
              <a:t>‹#›</a:t>
            </a:fld>
            <a:endParaRPr lang="en-US"/>
          </a:p>
        </p:txBody>
      </p:sp>
    </p:spTree>
    <p:extLst>
      <p:ext uri="{BB962C8B-B14F-4D97-AF65-F5344CB8AC3E}">
        <p14:creationId xmlns:p14="http://schemas.microsoft.com/office/powerpoint/2010/main" val="157006969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US" dirty="0"/>
          </a:p>
        </p:txBody>
      </p:sp>
      <p:sp>
        <p:nvSpPr>
          <p:cNvPr id="5" name="Slide Number Placeholder 4"/>
          <p:cNvSpPr>
            <a:spLocks noGrp="1"/>
          </p:cNvSpPr>
          <p:nvPr>
            <p:ph type="sldNum" sz="quarter" idx="11"/>
          </p:nvPr>
        </p:nvSpPr>
        <p:spPr/>
        <p:txBody>
          <a:bodyPr/>
          <a:lstStyle>
            <a:lvl1pPr>
              <a:defRPr/>
            </a:lvl1pPr>
          </a:lstStyle>
          <a:p>
            <a:pPr>
              <a:defRPr/>
            </a:pPr>
            <a:fld id="{BF661B2E-1441-4224-BC2F-DA9DA9806191}" type="slidenum">
              <a:rPr lang="en-US">
                <a:solidFill>
                  <a:srgbClr val="000000"/>
                </a:solidFill>
              </a:rPr>
              <a:pPr>
                <a:defRPr/>
              </a:pPr>
              <a:t>‹#›</a:t>
            </a:fld>
            <a:endParaRPr lang="en-US" dirty="0">
              <a:solidFill>
                <a:srgbClr val="000000"/>
              </a:solidFill>
            </a:endParaRPr>
          </a:p>
        </p:txBody>
      </p:sp>
    </p:spTree>
    <p:extLst>
      <p:ext uri="{BB962C8B-B14F-4D97-AF65-F5344CB8AC3E}">
        <p14:creationId xmlns:p14="http://schemas.microsoft.com/office/powerpoint/2010/main" val="248706561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3" descr="pentagon.PNG"/>
          <p:cNvPicPr>
            <a:picLocks noChangeAspect="1"/>
          </p:cNvPicPr>
          <p:nvPr/>
        </p:nvPicPr>
        <p:blipFill>
          <a:blip r:embed="rId2" cstate="print">
            <a:duotone>
              <a:schemeClr val="bg2">
                <a:shade val="45000"/>
                <a:satMod val="135000"/>
              </a:schemeClr>
              <a:prstClr val="white"/>
            </a:duotone>
            <a:lum bright="6000" contrast="4000"/>
          </a:blip>
          <a:stretch>
            <a:fillRect/>
          </a:stretch>
        </p:blipFill>
        <p:spPr>
          <a:xfrm>
            <a:off x="533400" y="838398"/>
            <a:ext cx="8229600" cy="4051495"/>
          </a:xfrm>
          <a:prstGeom prst="rect">
            <a:avLst/>
          </a:prstGeom>
          <a:effectLst>
            <a:outerShdw blurRad="50800" dist="50800" dir="5400000" algn="ctr" rotWithShape="0">
              <a:srgbClr val="000000">
                <a:alpha val="0"/>
              </a:srgbClr>
            </a:outerShdw>
          </a:effectLst>
        </p:spPr>
      </p:pic>
      <p:grpSp>
        <p:nvGrpSpPr>
          <p:cNvPr id="5" name="Group 20"/>
          <p:cNvGrpSpPr>
            <a:grpSpLocks/>
          </p:cNvGrpSpPr>
          <p:nvPr userDrawn="1"/>
        </p:nvGrpSpPr>
        <p:grpSpPr bwMode="auto">
          <a:xfrm>
            <a:off x="0" y="150"/>
            <a:ext cx="9144000" cy="2354461"/>
            <a:chOff x="0" y="0"/>
            <a:chExt cx="9144000" cy="2354017"/>
          </a:xfrm>
        </p:grpSpPr>
        <p:sp>
          <p:nvSpPr>
            <p:cNvPr id="6" name="Rectangle 5"/>
            <p:cNvSpPr/>
            <p:nvPr/>
          </p:nvSpPr>
          <p:spPr>
            <a:xfrm>
              <a:off x="0" y="0"/>
              <a:ext cx="9144000" cy="1371937"/>
            </a:xfrm>
            <a:prstGeom prst="rect">
              <a:avLst/>
            </a:prstGeom>
            <a:gradFill flip="none" rotWithShape="1">
              <a:gsLst>
                <a:gs pos="0">
                  <a:schemeClr val="accent1">
                    <a:lumMod val="75000"/>
                  </a:schemeClr>
                </a:gs>
                <a:gs pos="50000">
                  <a:srgbClr val="3D6AA1"/>
                </a:gs>
                <a:gs pos="100000">
                  <a:srgbClr val="7099CA"/>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897333">
                <a:defRPr/>
              </a:pPr>
              <a:endParaRPr lang="en-US" dirty="0">
                <a:solidFill>
                  <a:prstClr val="white"/>
                </a:solidFill>
                <a:sym typeface="Palatino" charset="0"/>
              </a:endParaRPr>
            </a:p>
          </p:txBody>
        </p:sp>
        <p:sp>
          <p:nvSpPr>
            <p:cNvPr id="7" name="Rectangle 6"/>
            <p:cNvSpPr/>
            <p:nvPr/>
          </p:nvSpPr>
          <p:spPr>
            <a:xfrm flipV="1">
              <a:off x="533703" y="1310929"/>
              <a:ext cx="4038297" cy="46128"/>
            </a:xfrm>
            <a:prstGeom prst="rect">
              <a:avLst/>
            </a:prstGeom>
            <a:gradFill flip="none" rotWithShape="1">
              <a:gsLst>
                <a:gs pos="0">
                  <a:srgbClr val="7099CA"/>
                </a:gs>
                <a:gs pos="50000">
                  <a:schemeClr val="accent1">
                    <a:tint val="44500"/>
                    <a:satMod val="160000"/>
                  </a:schemeClr>
                </a:gs>
                <a:gs pos="100000">
                  <a:schemeClr val="accent1">
                    <a:lumMod val="40000"/>
                    <a:lumOff val="6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897333">
                <a:defRPr/>
              </a:pPr>
              <a:endParaRPr lang="en-US" dirty="0">
                <a:solidFill>
                  <a:prstClr val="white"/>
                </a:solidFill>
                <a:sym typeface="Palatino" charset="0"/>
              </a:endParaRPr>
            </a:p>
          </p:txBody>
        </p:sp>
        <p:sp>
          <p:nvSpPr>
            <p:cNvPr id="8" name="Rectangle 7"/>
            <p:cNvSpPr/>
            <p:nvPr userDrawn="1"/>
          </p:nvSpPr>
          <p:spPr>
            <a:xfrm rot="10800000" flipV="1">
              <a:off x="4565952" y="1310929"/>
              <a:ext cx="4038298" cy="44640"/>
            </a:xfrm>
            <a:prstGeom prst="rect">
              <a:avLst/>
            </a:prstGeom>
            <a:gradFill flip="none" rotWithShape="1">
              <a:gsLst>
                <a:gs pos="0">
                  <a:srgbClr val="7099CA"/>
                </a:gs>
                <a:gs pos="50000">
                  <a:schemeClr val="accent1">
                    <a:tint val="44500"/>
                    <a:satMod val="160000"/>
                  </a:schemeClr>
                </a:gs>
                <a:gs pos="100000">
                  <a:schemeClr val="accent1">
                    <a:lumMod val="40000"/>
                    <a:lumOff val="6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897333">
                <a:defRPr/>
              </a:pPr>
              <a:endParaRPr lang="en-US" dirty="0">
                <a:solidFill>
                  <a:prstClr val="white"/>
                </a:solidFill>
                <a:sym typeface="Palatino" charset="0"/>
              </a:endParaRPr>
            </a:p>
          </p:txBody>
        </p:sp>
        <p:pic>
          <p:nvPicPr>
            <p:cNvPr id="9" name="Picture 11" descr="600px-United_States_Department_of_Defense_Seal_svg.png"/>
            <p:cNvPicPr>
              <a:picLocks noChangeAspect="1"/>
            </p:cNvPicPr>
            <p:nvPr/>
          </p:nvPicPr>
          <p:blipFill>
            <a:blip r:embed="rId3" cstate="print"/>
            <a:srcRect/>
            <a:stretch>
              <a:fillRect/>
            </a:stretch>
          </p:blipFill>
          <p:spPr bwMode="auto">
            <a:xfrm>
              <a:off x="3637723" y="575429"/>
              <a:ext cx="1868554" cy="1778588"/>
            </a:xfrm>
            <a:prstGeom prst="rect">
              <a:avLst/>
            </a:prstGeom>
            <a:noFill/>
            <a:ln w="9525">
              <a:noFill/>
              <a:miter lim="800000"/>
              <a:headEnd/>
              <a:tailEnd/>
            </a:ln>
          </p:spPr>
        </p:pic>
      </p:grpSp>
      <p:sp>
        <p:nvSpPr>
          <p:cNvPr id="10" name="TextBox 9"/>
          <p:cNvSpPr txBox="1"/>
          <p:nvPr userDrawn="1"/>
        </p:nvSpPr>
        <p:spPr>
          <a:xfrm>
            <a:off x="3556001" y="6474023"/>
            <a:ext cx="1950276" cy="340817"/>
          </a:xfrm>
          <a:prstGeom prst="rect">
            <a:avLst/>
          </a:prstGeom>
          <a:noFill/>
        </p:spPr>
        <p:txBody>
          <a:bodyPr wrap="square" lIns="89732" tIns="44871" rIns="89732" bIns="44871">
            <a:spAutoFit/>
          </a:bodyPr>
          <a:lstStyle/>
          <a:p>
            <a:pPr algn="ctr" defTabSz="897333">
              <a:defRPr/>
            </a:pPr>
            <a:r>
              <a:rPr lang="en-US" sz="1600" dirty="0" smtClean="0">
                <a:solidFill>
                  <a:prstClr val="black">
                    <a:lumMod val="50000"/>
                    <a:lumOff val="50000"/>
                  </a:prstClr>
                </a:solidFill>
                <a:sym typeface="Palatino" charset="0"/>
              </a:rPr>
              <a:t>Unclassified</a:t>
            </a:r>
            <a:endParaRPr lang="en-US" sz="1600" dirty="0">
              <a:solidFill>
                <a:prstClr val="black">
                  <a:lumMod val="50000"/>
                  <a:lumOff val="50000"/>
                </a:prstClr>
              </a:solidFill>
              <a:sym typeface="Palatino" charset="0"/>
            </a:endParaRPr>
          </a:p>
        </p:txBody>
      </p:sp>
      <p:sp>
        <p:nvSpPr>
          <p:cNvPr id="11" name="TextBox 10"/>
          <p:cNvSpPr txBox="1"/>
          <p:nvPr userDrawn="1"/>
        </p:nvSpPr>
        <p:spPr>
          <a:xfrm>
            <a:off x="3637724" y="7"/>
            <a:ext cx="1868554" cy="340817"/>
          </a:xfrm>
          <a:prstGeom prst="rect">
            <a:avLst/>
          </a:prstGeom>
          <a:noFill/>
        </p:spPr>
        <p:txBody>
          <a:bodyPr wrap="square" lIns="89732" tIns="44871" rIns="89732" bIns="44871">
            <a:spAutoFit/>
          </a:bodyPr>
          <a:lstStyle/>
          <a:p>
            <a:pPr algn="ctr" defTabSz="897333">
              <a:defRPr/>
            </a:pPr>
            <a:r>
              <a:rPr lang="en-US" sz="1600" dirty="0" smtClean="0">
                <a:solidFill>
                  <a:prstClr val="white"/>
                </a:solidFill>
                <a:sym typeface="Palatino" charset="0"/>
              </a:rPr>
              <a:t>Unclassified</a:t>
            </a:r>
            <a:endParaRPr lang="en-US" sz="1600" dirty="0">
              <a:solidFill>
                <a:prstClr val="white"/>
              </a:solidFill>
              <a:sym typeface="Palatino" charset="0"/>
            </a:endParaRPr>
          </a:p>
        </p:txBody>
      </p:sp>
      <p:sp>
        <p:nvSpPr>
          <p:cNvPr id="2" name="Title 1"/>
          <p:cNvSpPr>
            <a:spLocks noGrp="1"/>
          </p:cNvSpPr>
          <p:nvPr>
            <p:ph type="ctrTitle"/>
          </p:nvPr>
        </p:nvSpPr>
        <p:spPr>
          <a:xfrm>
            <a:off x="990601" y="2667212"/>
            <a:ext cx="7162800" cy="1470025"/>
          </a:xfrm>
        </p:spPr>
        <p:txBody>
          <a:bodyPr/>
          <a:lstStyle>
            <a:lvl1pPr>
              <a:defRPr b="1">
                <a:solidFill>
                  <a:schemeClr val="accent1">
                    <a:lumMod val="75000"/>
                  </a:schemeClr>
                </a:solidFill>
              </a:defRPr>
            </a:lvl1pPr>
          </a:lstStyle>
          <a:p>
            <a:r>
              <a:rPr lang="en-US" smtClean="0"/>
              <a:t>Click to edit Master title style</a:t>
            </a:r>
            <a:endParaRPr lang="en-US"/>
          </a:p>
        </p:txBody>
      </p:sp>
      <p:sp>
        <p:nvSpPr>
          <p:cNvPr id="3" name="Subtitle 2"/>
          <p:cNvSpPr>
            <a:spLocks noGrp="1"/>
          </p:cNvSpPr>
          <p:nvPr>
            <p:ph type="subTitle" idx="1"/>
          </p:nvPr>
        </p:nvSpPr>
        <p:spPr>
          <a:xfrm>
            <a:off x="1600200" y="4114800"/>
            <a:ext cx="5943600" cy="1447800"/>
          </a:xfrm>
        </p:spPr>
        <p:txBody>
          <a:bodyPr>
            <a:normAutofit/>
          </a:bodyPr>
          <a:lstStyle>
            <a:lvl1pPr marL="0" indent="0" algn="ctr">
              <a:buNone/>
              <a:defRPr sz="2800">
                <a:solidFill>
                  <a:schemeClr val="tx1">
                    <a:tint val="75000"/>
                  </a:schemeClr>
                </a:solidFill>
              </a:defRPr>
            </a:lvl1pPr>
            <a:lvl2pPr marL="448667" indent="0" algn="ctr">
              <a:buNone/>
              <a:defRPr>
                <a:solidFill>
                  <a:schemeClr val="tx1">
                    <a:tint val="75000"/>
                  </a:schemeClr>
                </a:solidFill>
              </a:defRPr>
            </a:lvl2pPr>
            <a:lvl3pPr marL="897333" indent="0" algn="ctr">
              <a:buNone/>
              <a:defRPr>
                <a:solidFill>
                  <a:schemeClr val="tx1">
                    <a:tint val="75000"/>
                  </a:schemeClr>
                </a:solidFill>
              </a:defRPr>
            </a:lvl3pPr>
            <a:lvl4pPr marL="1345978" indent="0" algn="ctr">
              <a:buNone/>
              <a:defRPr>
                <a:solidFill>
                  <a:schemeClr val="tx1">
                    <a:tint val="75000"/>
                  </a:schemeClr>
                </a:solidFill>
              </a:defRPr>
            </a:lvl4pPr>
            <a:lvl5pPr marL="1794674" indent="0" algn="ctr">
              <a:buNone/>
              <a:defRPr>
                <a:solidFill>
                  <a:schemeClr val="tx1">
                    <a:tint val="75000"/>
                  </a:schemeClr>
                </a:solidFill>
              </a:defRPr>
            </a:lvl5pPr>
            <a:lvl6pPr marL="2243330" indent="0" algn="ctr">
              <a:buNone/>
              <a:defRPr>
                <a:solidFill>
                  <a:schemeClr val="tx1">
                    <a:tint val="75000"/>
                  </a:schemeClr>
                </a:solidFill>
              </a:defRPr>
            </a:lvl6pPr>
            <a:lvl7pPr marL="2691988" indent="0" algn="ctr">
              <a:buNone/>
              <a:defRPr>
                <a:solidFill>
                  <a:schemeClr val="tx1">
                    <a:tint val="75000"/>
                  </a:schemeClr>
                </a:solidFill>
              </a:defRPr>
            </a:lvl7pPr>
            <a:lvl8pPr marL="3140684" indent="0" algn="ctr">
              <a:buNone/>
              <a:defRPr>
                <a:solidFill>
                  <a:schemeClr val="tx1">
                    <a:tint val="75000"/>
                  </a:schemeClr>
                </a:solidFill>
              </a:defRPr>
            </a:lvl8pPr>
            <a:lvl9pPr marL="3589331" indent="0" algn="ctr">
              <a:buNone/>
              <a:defRPr>
                <a:solidFill>
                  <a:schemeClr val="tx1">
                    <a:tint val="75000"/>
                  </a:schemeClr>
                </a:solidFill>
              </a:defRPr>
            </a:lvl9pPr>
          </a:lstStyle>
          <a:p>
            <a:r>
              <a:rPr lang="en-US" dirty="0" smtClean="0"/>
              <a:t>Click to edit Master subtitle style</a:t>
            </a:r>
            <a:endParaRPr lang="en-US" dirty="0"/>
          </a:p>
        </p:txBody>
      </p:sp>
    </p:spTree>
    <p:extLst>
      <p:ext uri="{BB962C8B-B14F-4D97-AF65-F5344CB8AC3E}">
        <p14:creationId xmlns:p14="http://schemas.microsoft.com/office/powerpoint/2010/main" val="2814004539"/>
      </p:ext>
    </p:extLst>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Rectangle 3"/>
          <p:cNvSpPr/>
          <p:nvPr/>
        </p:nvSpPr>
        <p:spPr>
          <a:xfrm>
            <a:off x="0" y="164"/>
            <a:ext cx="9144000" cy="1218903"/>
          </a:xfrm>
          <a:prstGeom prst="rect">
            <a:avLst/>
          </a:prstGeom>
          <a:gradFill flip="none" rotWithShape="1">
            <a:gsLst>
              <a:gs pos="0">
                <a:schemeClr val="accent1">
                  <a:lumMod val="75000"/>
                </a:schemeClr>
              </a:gs>
              <a:gs pos="70000">
                <a:schemeClr val="accent1">
                  <a:lumMod val="60000"/>
                  <a:lumOff val="40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89732" tIns="44871" rIns="89732" bIns="44871" anchor="ctr"/>
          <a:lstStyle/>
          <a:p>
            <a:pPr algn="ctr" defTabSz="897333">
              <a:defRPr/>
            </a:pPr>
            <a:endParaRPr lang="en-US" dirty="0">
              <a:solidFill>
                <a:prstClr val="white"/>
              </a:solidFill>
              <a:sym typeface="Palatino" charset="0"/>
            </a:endParaRPr>
          </a:p>
        </p:txBody>
      </p:sp>
      <p:pic>
        <p:nvPicPr>
          <p:cNvPr id="5" name="Picture 7" descr="600px-United_States_Department_of_Defense_Seal_svg.png"/>
          <p:cNvPicPr>
            <a:picLocks noChangeAspect="1"/>
          </p:cNvPicPr>
          <p:nvPr/>
        </p:nvPicPr>
        <p:blipFill>
          <a:blip r:embed="rId2" cstate="print"/>
          <a:srcRect/>
          <a:stretch>
            <a:fillRect/>
          </a:stretch>
        </p:blipFill>
        <p:spPr bwMode="auto">
          <a:xfrm>
            <a:off x="119620" y="89297"/>
            <a:ext cx="866321" cy="824508"/>
          </a:xfrm>
          <a:prstGeom prst="rect">
            <a:avLst/>
          </a:prstGeom>
          <a:noFill/>
          <a:ln w="9525">
            <a:noFill/>
            <a:miter lim="800000"/>
            <a:headEnd/>
            <a:tailEnd/>
          </a:ln>
        </p:spPr>
      </p:pic>
      <p:cxnSp>
        <p:nvCxnSpPr>
          <p:cNvPr id="6" name="Straight Connector 5"/>
          <p:cNvCxnSpPr/>
          <p:nvPr userDrawn="1"/>
        </p:nvCxnSpPr>
        <p:spPr>
          <a:xfrm>
            <a:off x="0" y="6417469"/>
            <a:ext cx="9144000" cy="0"/>
          </a:xfrm>
          <a:prstGeom prst="line">
            <a:avLst/>
          </a:prstGeom>
          <a:ln w="25400">
            <a:gradFill flip="none" rotWithShape="1">
              <a:gsLst>
                <a:gs pos="0">
                  <a:schemeClr val="bg1"/>
                </a:gs>
                <a:gs pos="50000">
                  <a:schemeClr val="accent1">
                    <a:lumMod val="60000"/>
                    <a:lumOff val="40000"/>
                  </a:schemeClr>
                </a:gs>
                <a:gs pos="100000">
                  <a:schemeClr val="bg1"/>
                </a:gs>
              </a:gsLst>
              <a:lin ang="0" scaled="1"/>
              <a:tileRect/>
            </a:gradFill>
          </a:ln>
        </p:spPr>
        <p:style>
          <a:lnRef idx="1">
            <a:schemeClr val="accent1"/>
          </a:lnRef>
          <a:fillRef idx="0">
            <a:schemeClr val="accent1"/>
          </a:fillRef>
          <a:effectRef idx="0">
            <a:schemeClr val="accent1"/>
          </a:effectRef>
          <a:fontRef idx="minor">
            <a:schemeClr val="tx1"/>
          </a:fontRef>
        </p:style>
      </p:cxnSp>
      <p:pic>
        <p:nvPicPr>
          <p:cNvPr id="7" name="Picture 6" descr="600px-United_States_Department_of_Defense_Seal_svg.png"/>
          <p:cNvPicPr>
            <a:picLocks noChangeAspect="1"/>
          </p:cNvPicPr>
          <p:nvPr userDrawn="1"/>
        </p:nvPicPr>
        <p:blipFill>
          <a:blip r:embed="rId3" cstate="print">
            <a:duotone>
              <a:schemeClr val="accent1">
                <a:shade val="45000"/>
                <a:satMod val="135000"/>
              </a:schemeClr>
              <a:prstClr val="white"/>
            </a:duotone>
            <a:lum bright="-6000" contrast="41000"/>
          </a:blip>
          <a:stretch>
            <a:fillRect/>
          </a:stretch>
        </p:blipFill>
        <p:spPr>
          <a:xfrm>
            <a:off x="4360957" y="6252585"/>
            <a:ext cx="422511" cy="402168"/>
          </a:xfrm>
          <a:prstGeom prst="rect">
            <a:avLst/>
          </a:prstGeom>
        </p:spPr>
      </p:pic>
      <p:sp>
        <p:nvSpPr>
          <p:cNvPr id="9" name="TextBox 8"/>
          <p:cNvSpPr txBox="1"/>
          <p:nvPr userDrawn="1"/>
        </p:nvSpPr>
        <p:spPr>
          <a:xfrm>
            <a:off x="2744362" y="0"/>
            <a:ext cx="3684758" cy="279044"/>
          </a:xfrm>
          <a:prstGeom prst="rect">
            <a:avLst/>
          </a:prstGeom>
          <a:noFill/>
        </p:spPr>
        <p:txBody>
          <a:bodyPr wrap="square" lIns="89732" tIns="44871" rIns="89732" bIns="44871">
            <a:spAutoFit/>
          </a:bodyPr>
          <a:lstStyle/>
          <a:p>
            <a:pPr algn="ctr" defTabSz="897333">
              <a:defRPr/>
            </a:pPr>
            <a:r>
              <a:rPr lang="en-US" sz="1200" dirty="0" smtClean="0">
                <a:solidFill>
                  <a:prstClr val="white"/>
                </a:solidFill>
                <a:sym typeface="Palatino" charset="0"/>
              </a:rPr>
              <a:t>Unclassified</a:t>
            </a:r>
            <a:endParaRPr lang="en-US" sz="1200" dirty="0">
              <a:solidFill>
                <a:prstClr val="white"/>
              </a:solidFill>
              <a:sym typeface="Palatino" charset="0"/>
            </a:endParaRPr>
          </a:p>
        </p:txBody>
      </p:sp>
      <p:sp>
        <p:nvSpPr>
          <p:cNvPr id="2" name="Title 1"/>
          <p:cNvSpPr>
            <a:spLocks noGrp="1"/>
          </p:cNvSpPr>
          <p:nvPr>
            <p:ph type="title"/>
          </p:nvPr>
        </p:nvSpPr>
        <p:spPr>
          <a:xfrm>
            <a:off x="1088572" y="152400"/>
            <a:ext cx="7039429" cy="1143000"/>
          </a:xfrm>
        </p:spPr>
        <p:txBody>
          <a:bodyPr>
            <a:normAutofit/>
          </a:bodyPr>
          <a:lstStyle>
            <a:lvl1pPr algn="ctr">
              <a:defRPr sz="3200">
                <a:solidFill>
                  <a:schemeClr val="bg1"/>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457200" y="1371600"/>
            <a:ext cx="8229600" cy="4525963"/>
          </a:xfrm>
        </p:spPr>
        <p:txBody>
          <a:bodyPr/>
          <a:lstStyle>
            <a:lvl1pPr>
              <a:spcBef>
                <a:spcPts val="1200"/>
              </a:spcBef>
              <a:defRPr>
                <a:solidFill>
                  <a:srgbClr val="4F4F4F"/>
                </a:solidFill>
              </a:defRPr>
            </a:lvl1pPr>
            <a:lvl2pPr>
              <a:spcBef>
                <a:spcPts val="0"/>
              </a:spcBef>
              <a:defRPr>
                <a:solidFill>
                  <a:srgbClr val="4F4F4F"/>
                </a:solidFill>
              </a:defRPr>
            </a:lvl2pPr>
            <a:lvl3pPr>
              <a:spcBef>
                <a:spcPts val="0"/>
              </a:spcBef>
              <a:defRPr>
                <a:solidFill>
                  <a:srgbClr val="4F4F4F"/>
                </a:solidFill>
              </a:defRPr>
            </a:lvl3pPr>
            <a:lvl4pPr>
              <a:spcBef>
                <a:spcPts val="0"/>
              </a:spcBef>
              <a:defRPr>
                <a:solidFill>
                  <a:srgbClr val="4F4F4F"/>
                </a:solidFill>
              </a:defRPr>
            </a:lvl4pPr>
            <a:lvl5pPr>
              <a:spcBef>
                <a:spcPts val="0"/>
              </a:spcBef>
              <a:defRPr>
                <a:solidFill>
                  <a:srgbClr val="4F4F4F"/>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Slide Number Placeholder 5"/>
          <p:cNvSpPr>
            <a:spLocks noGrp="1"/>
          </p:cNvSpPr>
          <p:nvPr userDrawn="1">
            <p:ph type="sldNum" sz="quarter" idx="10"/>
          </p:nvPr>
        </p:nvSpPr>
        <p:spPr>
          <a:xfrm>
            <a:off x="6858001" y="6493372"/>
            <a:ext cx="2133298" cy="364628"/>
          </a:xfrm>
        </p:spPr>
        <p:txBody>
          <a:bodyPr/>
          <a:lstStyle>
            <a:lvl1pPr>
              <a:defRPr sz="1400">
                <a:latin typeface="+mj-lt"/>
              </a:defRPr>
            </a:lvl1pPr>
          </a:lstStyle>
          <a:p>
            <a:pPr>
              <a:defRPr/>
            </a:pPr>
            <a:fld id="{AD6E5C4E-AC1C-4CD0-85F0-1B066395D227}" type="slidenum">
              <a:rPr lang="en-US" smtClean="0"/>
              <a:pPr>
                <a:defRPr/>
              </a:pPr>
              <a:t>‹#›</a:t>
            </a:fld>
            <a:endParaRPr lang="en-US" dirty="0"/>
          </a:p>
        </p:txBody>
      </p:sp>
      <p:sp>
        <p:nvSpPr>
          <p:cNvPr id="12" name="TextBox 11"/>
          <p:cNvSpPr txBox="1"/>
          <p:nvPr userDrawn="1"/>
        </p:nvSpPr>
        <p:spPr>
          <a:xfrm>
            <a:off x="3556001" y="6474023"/>
            <a:ext cx="1950276" cy="340817"/>
          </a:xfrm>
          <a:prstGeom prst="rect">
            <a:avLst/>
          </a:prstGeom>
          <a:noFill/>
        </p:spPr>
        <p:txBody>
          <a:bodyPr wrap="square" lIns="89732" tIns="44871" rIns="89732" bIns="44871">
            <a:spAutoFit/>
          </a:bodyPr>
          <a:lstStyle/>
          <a:p>
            <a:pPr algn="ctr" defTabSz="897333">
              <a:defRPr/>
            </a:pPr>
            <a:r>
              <a:rPr lang="en-US" sz="1600" dirty="0" smtClean="0">
                <a:solidFill>
                  <a:prstClr val="black">
                    <a:lumMod val="50000"/>
                    <a:lumOff val="50000"/>
                  </a:prstClr>
                </a:solidFill>
                <a:sym typeface="Palatino" charset="0"/>
              </a:rPr>
              <a:t>Unclassified</a:t>
            </a:r>
            <a:endParaRPr lang="en-US" sz="1600" dirty="0">
              <a:solidFill>
                <a:prstClr val="black">
                  <a:lumMod val="50000"/>
                  <a:lumOff val="50000"/>
                </a:prstClr>
              </a:solidFill>
              <a:sym typeface="Palatino" charset="0"/>
            </a:endParaRPr>
          </a:p>
        </p:txBody>
      </p:sp>
    </p:spTree>
    <p:extLst>
      <p:ext uri="{BB962C8B-B14F-4D97-AF65-F5344CB8AC3E}">
        <p14:creationId xmlns:p14="http://schemas.microsoft.com/office/powerpoint/2010/main" val="830307417"/>
      </p:ext>
    </p:extLst>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Rectangle 2"/>
          <p:cNvSpPr/>
          <p:nvPr/>
        </p:nvSpPr>
        <p:spPr>
          <a:xfrm>
            <a:off x="0" y="164"/>
            <a:ext cx="9144000" cy="1218903"/>
          </a:xfrm>
          <a:prstGeom prst="rect">
            <a:avLst/>
          </a:prstGeom>
          <a:gradFill flip="none" rotWithShape="1">
            <a:gsLst>
              <a:gs pos="0">
                <a:schemeClr val="accent1">
                  <a:lumMod val="75000"/>
                </a:schemeClr>
              </a:gs>
              <a:gs pos="70000">
                <a:schemeClr val="accent1">
                  <a:lumMod val="60000"/>
                  <a:lumOff val="40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89732" tIns="44871" rIns="89732" bIns="44871" anchor="ctr"/>
          <a:lstStyle/>
          <a:p>
            <a:pPr algn="ctr" defTabSz="897333">
              <a:defRPr/>
            </a:pPr>
            <a:endParaRPr lang="en-US" dirty="0">
              <a:solidFill>
                <a:prstClr val="white"/>
              </a:solidFill>
              <a:sym typeface="Palatino" charset="0"/>
            </a:endParaRPr>
          </a:p>
        </p:txBody>
      </p:sp>
      <p:pic>
        <p:nvPicPr>
          <p:cNvPr id="4" name="Picture 7" descr="600px-United_States_Department_of_Defense_Seal_svg.png"/>
          <p:cNvPicPr>
            <a:picLocks noChangeAspect="1"/>
          </p:cNvPicPr>
          <p:nvPr/>
        </p:nvPicPr>
        <p:blipFill>
          <a:blip r:embed="rId2" cstate="print"/>
          <a:srcRect/>
          <a:stretch>
            <a:fillRect/>
          </a:stretch>
        </p:blipFill>
        <p:spPr bwMode="auto">
          <a:xfrm>
            <a:off x="119620" y="89297"/>
            <a:ext cx="866321" cy="824508"/>
          </a:xfrm>
          <a:prstGeom prst="rect">
            <a:avLst/>
          </a:prstGeom>
          <a:noFill/>
          <a:ln w="9525">
            <a:noFill/>
            <a:miter lim="800000"/>
            <a:headEnd/>
            <a:tailEnd/>
          </a:ln>
        </p:spPr>
      </p:pic>
      <p:sp>
        <p:nvSpPr>
          <p:cNvPr id="6" name="TextBox 5"/>
          <p:cNvSpPr txBox="1"/>
          <p:nvPr userDrawn="1"/>
        </p:nvSpPr>
        <p:spPr>
          <a:xfrm>
            <a:off x="3991428" y="7"/>
            <a:ext cx="931422" cy="275284"/>
          </a:xfrm>
          <a:prstGeom prst="rect">
            <a:avLst/>
          </a:prstGeom>
          <a:noFill/>
        </p:spPr>
        <p:txBody>
          <a:bodyPr wrap="none" lIns="89732" tIns="44871" rIns="89732" bIns="44871">
            <a:spAutoFit/>
          </a:bodyPr>
          <a:lstStyle/>
          <a:p>
            <a:pPr defTabSz="897333">
              <a:defRPr/>
            </a:pPr>
            <a:r>
              <a:rPr lang="en-US" sz="1200" dirty="0" smtClean="0">
                <a:solidFill>
                  <a:prstClr val="white"/>
                </a:solidFill>
                <a:sym typeface="Palatino" charset="0"/>
              </a:rPr>
              <a:t>Unclassified</a:t>
            </a:r>
            <a:endParaRPr lang="en-US" sz="1200" dirty="0">
              <a:solidFill>
                <a:prstClr val="white"/>
              </a:solidFill>
              <a:sym typeface="Palatino" charset="0"/>
            </a:endParaRPr>
          </a:p>
        </p:txBody>
      </p:sp>
      <p:sp>
        <p:nvSpPr>
          <p:cNvPr id="2" name="Title 1"/>
          <p:cNvSpPr>
            <a:spLocks noGrp="1"/>
          </p:cNvSpPr>
          <p:nvPr>
            <p:ph type="title"/>
          </p:nvPr>
        </p:nvSpPr>
        <p:spPr>
          <a:xfrm>
            <a:off x="1088576" y="0"/>
            <a:ext cx="7039428" cy="1143000"/>
          </a:xfrm>
        </p:spPr>
        <p:txBody>
          <a:bodyPr>
            <a:normAutofit/>
          </a:bodyPr>
          <a:lstStyle>
            <a:lvl1pPr algn="ctr">
              <a:defRPr sz="3200">
                <a:solidFill>
                  <a:schemeClr val="bg1"/>
                </a:solidFill>
              </a:defRPr>
            </a:lvl1pPr>
          </a:lstStyle>
          <a:p>
            <a:r>
              <a:rPr lang="en-US" dirty="0" smtClean="0"/>
              <a:t>Click to edit Master title style</a:t>
            </a:r>
            <a:endParaRPr lang="en-US" dirty="0"/>
          </a:p>
        </p:txBody>
      </p:sp>
      <p:sp>
        <p:nvSpPr>
          <p:cNvPr id="7" name="Slide Number Placeholder 5"/>
          <p:cNvSpPr>
            <a:spLocks noGrp="1"/>
          </p:cNvSpPr>
          <p:nvPr userDrawn="1">
            <p:ph type="sldNum" sz="quarter" idx="10"/>
          </p:nvPr>
        </p:nvSpPr>
        <p:spPr>
          <a:xfrm>
            <a:off x="6858001" y="6493372"/>
            <a:ext cx="2133298" cy="364628"/>
          </a:xfrm>
        </p:spPr>
        <p:txBody>
          <a:bodyPr/>
          <a:lstStyle>
            <a:lvl1pPr>
              <a:defRPr sz="1400">
                <a:latin typeface="+mj-lt"/>
              </a:defRPr>
            </a:lvl1pPr>
          </a:lstStyle>
          <a:p>
            <a:pPr>
              <a:defRPr/>
            </a:pPr>
            <a:fld id="{6A395214-18D4-446F-9937-4336723C41FF}" type="slidenum">
              <a:rPr lang="en-US" smtClean="0"/>
              <a:pPr>
                <a:defRPr/>
              </a:pPr>
              <a:t>‹#›</a:t>
            </a:fld>
            <a:endParaRPr lang="en-US" dirty="0"/>
          </a:p>
        </p:txBody>
      </p:sp>
      <p:sp>
        <p:nvSpPr>
          <p:cNvPr id="8" name="TextBox 7"/>
          <p:cNvSpPr txBox="1"/>
          <p:nvPr userDrawn="1"/>
        </p:nvSpPr>
        <p:spPr>
          <a:xfrm>
            <a:off x="3556001" y="6474023"/>
            <a:ext cx="1950276" cy="340817"/>
          </a:xfrm>
          <a:prstGeom prst="rect">
            <a:avLst/>
          </a:prstGeom>
          <a:noFill/>
        </p:spPr>
        <p:txBody>
          <a:bodyPr wrap="square" lIns="89732" tIns="44871" rIns="89732" bIns="44871">
            <a:spAutoFit/>
          </a:bodyPr>
          <a:lstStyle/>
          <a:p>
            <a:pPr algn="ctr" defTabSz="897333">
              <a:defRPr/>
            </a:pPr>
            <a:r>
              <a:rPr lang="en-US" sz="1600" dirty="0" smtClean="0">
                <a:solidFill>
                  <a:prstClr val="black">
                    <a:lumMod val="50000"/>
                    <a:lumOff val="50000"/>
                  </a:prstClr>
                </a:solidFill>
                <a:sym typeface="Palatino" charset="0"/>
              </a:rPr>
              <a:t>Unclassified</a:t>
            </a:r>
            <a:endParaRPr lang="en-US" sz="1600" dirty="0">
              <a:solidFill>
                <a:prstClr val="black">
                  <a:lumMod val="50000"/>
                  <a:lumOff val="50000"/>
                </a:prstClr>
              </a:solidFill>
              <a:sym typeface="Palatino" charset="0"/>
            </a:endParaRPr>
          </a:p>
        </p:txBody>
      </p:sp>
    </p:spTree>
    <p:extLst>
      <p:ext uri="{BB962C8B-B14F-4D97-AF65-F5344CB8AC3E}">
        <p14:creationId xmlns:p14="http://schemas.microsoft.com/office/powerpoint/2010/main" val="159341110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Rectangle 2"/>
          <p:cNvSpPr/>
          <p:nvPr/>
        </p:nvSpPr>
        <p:spPr>
          <a:xfrm>
            <a:off x="0" y="164"/>
            <a:ext cx="9144000" cy="1218903"/>
          </a:xfrm>
          <a:prstGeom prst="rect">
            <a:avLst/>
          </a:prstGeom>
          <a:gradFill flip="none" rotWithShape="1">
            <a:gsLst>
              <a:gs pos="0">
                <a:schemeClr val="accent1">
                  <a:lumMod val="75000"/>
                </a:schemeClr>
              </a:gs>
              <a:gs pos="50000">
                <a:srgbClr val="3D6AA1"/>
              </a:gs>
              <a:gs pos="100000">
                <a:srgbClr val="7099CA"/>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89732" tIns="44871" rIns="89732" bIns="44871" anchor="ctr"/>
          <a:lstStyle/>
          <a:p>
            <a:pPr algn="ctr" defTabSz="897333">
              <a:defRPr/>
            </a:pPr>
            <a:endParaRPr lang="en-US" dirty="0">
              <a:solidFill>
                <a:prstClr val="white"/>
              </a:solidFill>
              <a:sym typeface="Palatino" charset="0"/>
            </a:endParaRPr>
          </a:p>
        </p:txBody>
      </p:sp>
      <p:sp>
        <p:nvSpPr>
          <p:cNvPr id="4" name="Rectangle 3"/>
          <p:cNvSpPr/>
          <p:nvPr/>
        </p:nvSpPr>
        <p:spPr>
          <a:xfrm flipV="1">
            <a:off x="533712" y="1158092"/>
            <a:ext cx="4038297" cy="46137"/>
          </a:xfrm>
          <a:prstGeom prst="rect">
            <a:avLst/>
          </a:prstGeom>
          <a:gradFill flip="none" rotWithShape="1">
            <a:gsLst>
              <a:gs pos="0">
                <a:srgbClr val="7099CA"/>
              </a:gs>
              <a:gs pos="50000">
                <a:schemeClr val="accent1">
                  <a:tint val="44500"/>
                  <a:satMod val="160000"/>
                </a:schemeClr>
              </a:gs>
              <a:gs pos="100000">
                <a:schemeClr val="accent1">
                  <a:lumMod val="40000"/>
                  <a:lumOff val="6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89732" tIns="44871" rIns="89732" bIns="44871" anchor="ctr"/>
          <a:lstStyle/>
          <a:p>
            <a:pPr algn="ctr" defTabSz="897333">
              <a:defRPr/>
            </a:pPr>
            <a:endParaRPr lang="en-US" dirty="0">
              <a:solidFill>
                <a:prstClr val="white"/>
              </a:solidFill>
              <a:sym typeface="Palatino" charset="0"/>
            </a:endParaRPr>
          </a:p>
        </p:txBody>
      </p:sp>
      <p:sp>
        <p:nvSpPr>
          <p:cNvPr id="5" name="Rectangle 4"/>
          <p:cNvSpPr/>
          <p:nvPr userDrawn="1"/>
        </p:nvSpPr>
        <p:spPr>
          <a:xfrm rot="10800000" flipV="1">
            <a:off x="4565961" y="1158092"/>
            <a:ext cx="4038298" cy="46137"/>
          </a:xfrm>
          <a:prstGeom prst="rect">
            <a:avLst/>
          </a:prstGeom>
          <a:gradFill flip="none" rotWithShape="1">
            <a:gsLst>
              <a:gs pos="0">
                <a:srgbClr val="7099CA"/>
              </a:gs>
              <a:gs pos="50000">
                <a:schemeClr val="accent1">
                  <a:tint val="44500"/>
                  <a:satMod val="160000"/>
                </a:schemeClr>
              </a:gs>
              <a:gs pos="100000">
                <a:schemeClr val="accent1">
                  <a:lumMod val="40000"/>
                  <a:lumOff val="6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89732" tIns="44871" rIns="89732" bIns="44871" anchor="ctr"/>
          <a:lstStyle/>
          <a:p>
            <a:pPr algn="ctr" defTabSz="897333">
              <a:defRPr/>
            </a:pPr>
            <a:endParaRPr lang="en-US" dirty="0">
              <a:solidFill>
                <a:prstClr val="white"/>
              </a:solidFill>
              <a:sym typeface="Palatino" charset="0"/>
            </a:endParaRPr>
          </a:p>
        </p:txBody>
      </p:sp>
      <p:pic>
        <p:nvPicPr>
          <p:cNvPr id="6" name="Picture 9" descr="600px-United_States_Department_of_Defense_Seal_svg.png"/>
          <p:cNvPicPr>
            <a:picLocks noChangeAspect="1"/>
          </p:cNvPicPr>
          <p:nvPr/>
        </p:nvPicPr>
        <p:blipFill>
          <a:blip r:embed="rId2" cstate="print"/>
          <a:srcRect/>
          <a:stretch>
            <a:fillRect/>
          </a:stretch>
        </p:blipFill>
        <p:spPr bwMode="auto">
          <a:xfrm>
            <a:off x="119441" y="89448"/>
            <a:ext cx="1041702" cy="991195"/>
          </a:xfrm>
          <a:prstGeom prst="rect">
            <a:avLst/>
          </a:prstGeom>
          <a:noFill/>
          <a:ln w="9525">
            <a:noFill/>
            <a:miter lim="800000"/>
            <a:headEnd/>
            <a:tailEnd/>
          </a:ln>
        </p:spPr>
      </p:pic>
      <p:cxnSp>
        <p:nvCxnSpPr>
          <p:cNvPr id="7" name="Straight Connector 6"/>
          <p:cNvCxnSpPr/>
          <p:nvPr userDrawn="1"/>
        </p:nvCxnSpPr>
        <p:spPr>
          <a:xfrm>
            <a:off x="0" y="6229945"/>
            <a:ext cx="9144000" cy="0"/>
          </a:xfrm>
          <a:prstGeom prst="line">
            <a:avLst/>
          </a:prstGeom>
          <a:ln w="25400">
            <a:gradFill flip="none" rotWithShape="1">
              <a:gsLst>
                <a:gs pos="0">
                  <a:schemeClr val="bg1"/>
                </a:gs>
                <a:gs pos="50000">
                  <a:schemeClr val="accent1">
                    <a:lumMod val="60000"/>
                    <a:lumOff val="40000"/>
                  </a:schemeClr>
                </a:gs>
                <a:gs pos="100000">
                  <a:schemeClr val="bg1"/>
                </a:gs>
              </a:gsLst>
              <a:lin ang="0" scaled="1"/>
              <a:tileRect/>
            </a:gradFill>
          </a:ln>
        </p:spPr>
        <p:style>
          <a:lnRef idx="1">
            <a:schemeClr val="accent1"/>
          </a:lnRef>
          <a:fillRef idx="0">
            <a:schemeClr val="accent1"/>
          </a:fillRef>
          <a:effectRef idx="0">
            <a:schemeClr val="accent1"/>
          </a:effectRef>
          <a:fontRef idx="minor">
            <a:schemeClr val="tx1"/>
          </a:fontRef>
        </p:style>
      </p:cxnSp>
      <p:pic>
        <p:nvPicPr>
          <p:cNvPr id="8" name="Picture 7" descr="600px-United_States_Department_of_Defense_Seal_svg.png"/>
          <p:cNvPicPr>
            <a:picLocks noChangeAspect="1"/>
          </p:cNvPicPr>
          <p:nvPr userDrawn="1"/>
        </p:nvPicPr>
        <p:blipFill>
          <a:blip r:embed="rId3" cstate="print">
            <a:duotone>
              <a:schemeClr val="accent1">
                <a:shade val="45000"/>
                <a:satMod val="135000"/>
              </a:schemeClr>
              <a:prstClr val="white"/>
            </a:duotone>
            <a:lum bright="-6000" contrast="41000"/>
          </a:blip>
          <a:stretch>
            <a:fillRect/>
          </a:stretch>
        </p:blipFill>
        <p:spPr>
          <a:xfrm>
            <a:off x="4360957" y="6063524"/>
            <a:ext cx="422511" cy="402168"/>
          </a:xfrm>
          <a:prstGeom prst="rect">
            <a:avLst/>
          </a:prstGeom>
        </p:spPr>
      </p:pic>
      <p:sp>
        <p:nvSpPr>
          <p:cNvPr id="10" name="TextBox 9"/>
          <p:cNvSpPr txBox="1"/>
          <p:nvPr userDrawn="1"/>
        </p:nvSpPr>
        <p:spPr>
          <a:xfrm>
            <a:off x="3991517" y="7"/>
            <a:ext cx="1176682" cy="336840"/>
          </a:xfrm>
          <a:prstGeom prst="rect">
            <a:avLst/>
          </a:prstGeom>
          <a:noFill/>
        </p:spPr>
        <p:txBody>
          <a:bodyPr wrap="none" lIns="89732" tIns="44871" rIns="89732" bIns="44871">
            <a:spAutoFit/>
          </a:bodyPr>
          <a:lstStyle/>
          <a:p>
            <a:pPr defTabSz="897333">
              <a:defRPr/>
            </a:pPr>
            <a:r>
              <a:rPr lang="en-US" sz="1600" dirty="0" smtClean="0">
                <a:solidFill>
                  <a:prstClr val="white"/>
                </a:solidFill>
                <a:sym typeface="Palatino" charset="0"/>
              </a:rPr>
              <a:t>Unclassified</a:t>
            </a:r>
            <a:endParaRPr lang="en-US" sz="1600" dirty="0">
              <a:solidFill>
                <a:prstClr val="white"/>
              </a:solidFill>
              <a:sym typeface="Palatino" charset="0"/>
            </a:endParaRPr>
          </a:p>
        </p:txBody>
      </p:sp>
      <p:sp>
        <p:nvSpPr>
          <p:cNvPr id="2" name="Title 1"/>
          <p:cNvSpPr>
            <a:spLocks noGrp="1"/>
          </p:cNvSpPr>
          <p:nvPr>
            <p:ph type="title"/>
          </p:nvPr>
        </p:nvSpPr>
        <p:spPr>
          <a:xfrm>
            <a:off x="1219200" y="0"/>
            <a:ext cx="7924800" cy="1143000"/>
          </a:xfrm>
        </p:spPr>
        <p:txBody>
          <a:bodyPr>
            <a:normAutofit/>
          </a:bodyPr>
          <a:lstStyle>
            <a:lvl1pPr algn="l">
              <a:defRPr sz="3600" b="0">
                <a:solidFill>
                  <a:schemeClr val="bg1"/>
                </a:solidFill>
              </a:defRPr>
            </a:lvl1pPr>
          </a:lstStyle>
          <a:p>
            <a:r>
              <a:rPr lang="en-US" dirty="0" smtClean="0"/>
              <a:t>Click to edit Master title style</a:t>
            </a:r>
            <a:endParaRPr lang="en-US" dirty="0"/>
          </a:p>
        </p:txBody>
      </p:sp>
      <p:sp>
        <p:nvSpPr>
          <p:cNvPr id="11" name="Date Placeholder 27"/>
          <p:cNvSpPr>
            <a:spLocks noGrp="1"/>
          </p:cNvSpPr>
          <p:nvPr userDrawn="1">
            <p:ph type="dt" sz="half" idx="10"/>
          </p:nvPr>
        </p:nvSpPr>
        <p:spPr/>
        <p:txBody>
          <a:bodyPr/>
          <a:lstStyle>
            <a:lvl1pPr>
              <a:defRPr>
                <a:latin typeface="Palatino" charset="0"/>
              </a:defRPr>
            </a:lvl1pPr>
          </a:lstStyle>
          <a:p>
            <a:pPr>
              <a:defRPr/>
            </a:pPr>
            <a:endParaRPr lang="en-US" dirty="0"/>
          </a:p>
        </p:txBody>
      </p:sp>
      <p:sp>
        <p:nvSpPr>
          <p:cNvPr id="12" name="Slide Number Placeholder 28"/>
          <p:cNvSpPr>
            <a:spLocks noGrp="1"/>
          </p:cNvSpPr>
          <p:nvPr userDrawn="1">
            <p:ph type="sldNum" sz="quarter" idx="11"/>
          </p:nvPr>
        </p:nvSpPr>
        <p:spPr/>
        <p:txBody>
          <a:bodyPr/>
          <a:lstStyle>
            <a:lvl1pPr>
              <a:defRPr sz="1600">
                <a:solidFill>
                  <a:srgbClr val="7F7F7F"/>
                </a:solidFill>
                <a:latin typeface="+mj-lt"/>
              </a:defRPr>
            </a:lvl1pPr>
          </a:lstStyle>
          <a:p>
            <a:pPr>
              <a:defRPr/>
            </a:pPr>
            <a:fld id="{D0FD7E8F-73D5-4B60-A622-0429C567B3C5}" type="slidenum">
              <a:rPr lang="en-US" smtClean="0"/>
              <a:pPr>
                <a:defRPr/>
              </a:pPr>
              <a:t>‹#›</a:t>
            </a:fld>
            <a:endParaRPr lang="en-US" dirty="0"/>
          </a:p>
        </p:txBody>
      </p:sp>
      <p:sp>
        <p:nvSpPr>
          <p:cNvPr id="13" name="TextBox 12"/>
          <p:cNvSpPr txBox="1"/>
          <p:nvPr userDrawn="1"/>
        </p:nvSpPr>
        <p:spPr>
          <a:xfrm>
            <a:off x="3556001" y="6474023"/>
            <a:ext cx="1950276" cy="340817"/>
          </a:xfrm>
          <a:prstGeom prst="rect">
            <a:avLst/>
          </a:prstGeom>
          <a:noFill/>
        </p:spPr>
        <p:txBody>
          <a:bodyPr wrap="square" lIns="89732" tIns="44871" rIns="89732" bIns="44871">
            <a:spAutoFit/>
          </a:bodyPr>
          <a:lstStyle/>
          <a:p>
            <a:pPr algn="ctr" defTabSz="897333">
              <a:defRPr/>
            </a:pPr>
            <a:r>
              <a:rPr lang="en-US" sz="1600" dirty="0" smtClean="0">
                <a:solidFill>
                  <a:prstClr val="black">
                    <a:lumMod val="50000"/>
                    <a:lumOff val="50000"/>
                  </a:prstClr>
                </a:solidFill>
                <a:sym typeface="Palatino" charset="0"/>
              </a:rPr>
              <a:t>Unclassified</a:t>
            </a:r>
            <a:endParaRPr lang="en-US" sz="1600" dirty="0">
              <a:solidFill>
                <a:prstClr val="black">
                  <a:lumMod val="50000"/>
                  <a:lumOff val="50000"/>
                </a:prstClr>
              </a:solidFill>
              <a:sym typeface="Palatino" charset="0"/>
            </a:endParaRPr>
          </a:p>
        </p:txBody>
      </p:sp>
    </p:spTree>
    <p:extLst>
      <p:ext uri="{BB962C8B-B14F-4D97-AF65-F5344CB8AC3E}">
        <p14:creationId xmlns:p14="http://schemas.microsoft.com/office/powerpoint/2010/main" val="162654805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atin typeface="Palatino" charset="0"/>
              </a:defRPr>
            </a:lvl1pPr>
          </a:lstStyle>
          <a:p>
            <a:pPr>
              <a:defRPr/>
            </a:pPr>
            <a:endParaRPr lang="en-US" dirty="0"/>
          </a:p>
        </p:txBody>
      </p:sp>
      <p:sp>
        <p:nvSpPr>
          <p:cNvPr id="4" name="Slide Number Placeholder 3"/>
          <p:cNvSpPr>
            <a:spLocks noGrp="1"/>
          </p:cNvSpPr>
          <p:nvPr>
            <p:ph type="sldNum" sz="quarter" idx="12"/>
          </p:nvPr>
        </p:nvSpPr>
        <p:spPr/>
        <p:txBody>
          <a:bodyPr/>
          <a:lstStyle>
            <a:lvl1pPr>
              <a:defRPr>
                <a:latin typeface="+mj-lt"/>
              </a:defRPr>
            </a:lvl1pPr>
          </a:lstStyle>
          <a:p>
            <a:pPr>
              <a:defRPr/>
            </a:pPr>
            <a:fld id="{52B8334A-01C0-4D1D-AC08-EA336B3530BE}" type="slidenum">
              <a:rPr lang="en-US" smtClean="0"/>
              <a:pPr>
                <a:defRPr/>
              </a:pPr>
              <a:t>‹#›</a:t>
            </a:fld>
            <a:endParaRPr lang="en-US" dirty="0"/>
          </a:p>
        </p:txBody>
      </p:sp>
      <p:sp>
        <p:nvSpPr>
          <p:cNvPr id="5" name="TextBox 4"/>
          <p:cNvSpPr txBox="1"/>
          <p:nvPr userDrawn="1"/>
        </p:nvSpPr>
        <p:spPr>
          <a:xfrm>
            <a:off x="3556001" y="6474023"/>
            <a:ext cx="1950276" cy="340817"/>
          </a:xfrm>
          <a:prstGeom prst="rect">
            <a:avLst/>
          </a:prstGeom>
          <a:noFill/>
        </p:spPr>
        <p:txBody>
          <a:bodyPr wrap="square" lIns="89732" tIns="44871" rIns="89732" bIns="44871">
            <a:spAutoFit/>
          </a:bodyPr>
          <a:lstStyle/>
          <a:p>
            <a:pPr algn="ctr" defTabSz="897333">
              <a:defRPr/>
            </a:pPr>
            <a:r>
              <a:rPr lang="en-US" sz="1600" dirty="0" smtClean="0">
                <a:solidFill>
                  <a:prstClr val="white">
                    <a:lumMod val="50000"/>
                  </a:prstClr>
                </a:solidFill>
                <a:sym typeface="Palatino" charset="0"/>
              </a:rPr>
              <a:t>DRAFT/</a:t>
            </a:r>
            <a:r>
              <a:rPr lang="en-US" sz="1600" dirty="0" smtClean="0">
                <a:solidFill>
                  <a:prstClr val="black">
                    <a:lumMod val="50000"/>
                    <a:lumOff val="50000"/>
                  </a:prstClr>
                </a:solidFill>
                <a:sym typeface="Palatino" charset="0"/>
              </a:rPr>
              <a:t>Unclassified</a:t>
            </a:r>
            <a:endParaRPr lang="en-US" sz="1600" dirty="0">
              <a:solidFill>
                <a:prstClr val="black">
                  <a:lumMod val="50000"/>
                  <a:lumOff val="50000"/>
                </a:prstClr>
              </a:solidFill>
              <a:sym typeface="Palatino" charset="0"/>
            </a:endParaRPr>
          </a:p>
        </p:txBody>
      </p:sp>
    </p:spTree>
    <p:extLst>
      <p:ext uri="{BB962C8B-B14F-4D97-AF65-F5344CB8AC3E}">
        <p14:creationId xmlns:p14="http://schemas.microsoft.com/office/powerpoint/2010/main" val="385871075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atin typeface="Palatino" charset="0"/>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atin typeface="+mj-lt"/>
              </a:defRPr>
            </a:lvl1pPr>
          </a:lstStyle>
          <a:p>
            <a:pPr>
              <a:defRPr/>
            </a:pPr>
            <a:fld id="{C6CCDBC9-5B17-4658-BADA-96216741C750}" type="slidenum">
              <a:rPr lang="en-US" smtClean="0"/>
              <a:pPr>
                <a:defRPr/>
              </a:pPr>
              <a:t>‹#›</a:t>
            </a:fld>
            <a:endParaRPr lang="en-US" dirty="0"/>
          </a:p>
        </p:txBody>
      </p:sp>
      <p:sp>
        <p:nvSpPr>
          <p:cNvPr id="7" name="TextBox 6"/>
          <p:cNvSpPr txBox="1"/>
          <p:nvPr userDrawn="1"/>
        </p:nvSpPr>
        <p:spPr>
          <a:xfrm>
            <a:off x="3556001" y="6474023"/>
            <a:ext cx="1950276" cy="340817"/>
          </a:xfrm>
          <a:prstGeom prst="rect">
            <a:avLst/>
          </a:prstGeom>
          <a:noFill/>
        </p:spPr>
        <p:txBody>
          <a:bodyPr wrap="square" lIns="89732" tIns="44871" rIns="89732" bIns="44871">
            <a:spAutoFit/>
          </a:bodyPr>
          <a:lstStyle/>
          <a:p>
            <a:pPr algn="ctr" defTabSz="897333">
              <a:defRPr/>
            </a:pPr>
            <a:r>
              <a:rPr lang="en-US" sz="1600" dirty="0" smtClean="0">
                <a:solidFill>
                  <a:prstClr val="white">
                    <a:lumMod val="50000"/>
                  </a:prstClr>
                </a:solidFill>
                <a:sym typeface="Palatino" charset="0"/>
              </a:rPr>
              <a:t>DRAFT/</a:t>
            </a:r>
            <a:r>
              <a:rPr lang="en-US" sz="1600" dirty="0" smtClean="0">
                <a:solidFill>
                  <a:prstClr val="black">
                    <a:lumMod val="50000"/>
                    <a:lumOff val="50000"/>
                  </a:prstClr>
                </a:solidFill>
                <a:sym typeface="Palatino" charset="0"/>
              </a:rPr>
              <a:t>Unclassified</a:t>
            </a:r>
            <a:endParaRPr lang="en-US" sz="1600" dirty="0">
              <a:solidFill>
                <a:prstClr val="black">
                  <a:lumMod val="50000"/>
                  <a:lumOff val="50000"/>
                </a:prstClr>
              </a:solidFill>
              <a:sym typeface="Palatino" charset="0"/>
            </a:endParaRPr>
          </a:p>
        </p:txBody>
      </p:sp>
    </p:spTree>
    <p:extLst>
      <p:ext uri="{BB962C8B-B14F-4D97-AF65-F5344CB8AC3E}">
        <p14:creationId xmlns:p14="http://schemas.microsoft.com/office/powerpoint/2010/main" val="415298390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457200" y="6605949"/>
            <a:ext cx="2133600" cy="365125"/>
          </a:xfrm>
          <a:prstGeom prst="rect">
            <a:avLst/>
          </a:prstGeom>
        </p:spPr>
        <p:txBody>
          <a:bodyPr/>
          <a:lstStyle>
            <a:lvl1pPr>
              <a:defRPr sz="1200">
                <a:latin typeface="Arial" pitchFamily="34" charset="0"/>
                <a:cs typeface="Arial" pitchFamily="34" charset="0"/>
              </a:defRPr>
            </a:lvl1pPr>
          </a:lstStyle>
          <a:p>
            <a:endParaRPr lang="en-US" dirty="0">
              <a:solidFill>
                <a:prstClr val="black"/>
              </a:solidFill>
            </a:endParaRPr>
          </a:p>
        </p:txBody>
      </p:sp>
      <p:sp>
        <p:nvSpPr>
          <p:cNvPr id="6" name="Slide Number Placeholder 5"/>
          <p:cNvSpPr>
            <a:spLocks noGrp="1"/>
          </p:cNvSpPr>
          <p:nvPr>
            <p:ph type="sldNum" sz="quarter" idx="12"/>
          </p:nvPr>
        </p:nvSpPr>
        <p:spPr>
          <a:xfrm>
            <a:off x="6553200" y="6605949"/>
            <a:ext cx="2133600" cy="365125"/>
          </a:xfrm>
          <a:prstGeom prst="rect">
            <a:avLst/>
          </a:prstGeom>
        </p:spPr>
        <p:txBody>
          <a:bodyPr/>
          <a:lstStyle>
            <a:lvl1pPr algn="r">
              <a:defRPr sz="1200">
                <a:latin typeface="Arial" pitchFamily="34" charset="0"/>
                <a:cs typeface="Arial" pitchFamily="34" charset="0"/>
              </a:defRPr>
            </a:lvl1pPr>
          </a:lstStyle>
          <a:p>
            <a:fld id="{ADD51C2C-2477-470B-9817-2FE8F410CE2A}" type="slidenum">
              <a:rPr lang="en-US" smtClean="0">
                <a:solidFill>
                  <a:prstClr val="black"/>
                </a:solidFill>
              </a:rPr>
              <a:pPr/>
              <a:t>‹#›</a:t>
            </a:fld>
            <a:endParaRPr lang="en-US" dirty="0">
              <a:solidFill>
                <a:prstClr val="black"/>
              </a:solidFill>
            </a:endParaRPr>
          </a:p>
        </p:txBody>
      </p:sp>
      <p:sp>
        <p:nvSpPr>
          <p:cNvPr id="5" name="TextBox 4"/>
          <p:cNvSpPr txBox="1"/>
          <p:nvPr userDrawn="1"/>
        </p:nvSpPr>
        <p:spPr>
          <a:xfrm>
            <a:off x="3556001" y="6474023"/>
            <a:ext cx="1950276" cy="340817"/>
          </a:xfrm>
          <a:prstGeom prst="rect">
            <a:avLst/>
          </a:prstGeom>
          <a:noFill/>
        </p:spPr>
        <p:txBody>
          <a:bodyPr wrap="square" lIns="89732" tIns="44871" rIns="89732" bIns="44871">
            <a:spAutoFit/>
          </a:bodyPr>
          <a:lstStyle/>
          <a:p>
            <a:pPr algn="ctr" defTabSz="897333">
              <a:defRPr/>
            </a:pPr>
            <a:r>
              <a:rPr lang="en-US" sz="1600" dirty="0" smtClean="0">
                <a:solidFill>
                  <a:prstClr val="white">
                    <a:lumMod val="50000"/>
                  </a:prstClr>
                </a:solidFill>
                <a:sym typeface="Palatino" charset="0"/>
              </a:rPr>
              <a:t>DRAFT/</a:t>
            </a:r>
            <a:r>
              <a:rPr lang="en-US" sz="1600" dirty="0" smtClean="0">
                <a:solidFill>
                  <a:prstClr val="black">
                    <a:lumMod val="50000"/>
                    <a:lumOff val="50000"/>
                  </a:prstClr>
                </a:solidFill>
                <a:sym typeface="Palatino" charset="0"/>
              </a:rPr>
              <a:t>Unclassified</a:t>
            </a:r>
            <a:endParaRPr lang="en-US" sz="1600" dirty="0">
              <a:solidFill>
                <a:prstClr val="black">
                  <a:lumMod val="50000"/>
                  <a:lumOff val="50000"/>
                </a:prstClr>
              </a:solidFill>
              <a:sym typeface="Palatino" charset="0"/>
            </a:endParaRPr>
          </a:p>
        </p:txBody>
      </p:sp>
    </p:spTree>
    <p:extLst>
      <p:ext uri="{BB962C8B-B14F-4D97-AF65-F5344CB8AC3E}">
        <p14:creationId xmlns:p14="http://schemas.microsoft.com/office/powerpoint/2010/main" val="248567934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457200" y="6605949"/>
            <a:ext cx="2133600" cy="365125"/>
          </a:xfrm>
          <a:prstGeom prst="rect">
            <a:avLst/>
          </a:prstGeom>
        </p:spPr>
        <p:txBody>
          <a:bodyPr/>
          <a:lstStyle>
            <a:lvl1pPr>
              <a:defRPr sz="1200">
                <a:latin typeface="Arial" pitchFamily="34" charset="0"/>
                <a:cs typeface="Arial" pitchFamily="34" charset="0"/>
              </a:defRPr>
            </a:lvl1pPr>
          </a:lstStyle>
          <a:p>
            <a:endParaRPr lang="en-US" dirty="0">
              <a:solidFill>
                <a:prstClr val="black"/>
              </a:solidFill>
            </a:endParaRPr>
          </a:p>
        </p:txBody>
      </p:sp>
      <p:sp>
        <p:nvSpPr>
          <p:cNvPr id="6" name="Slide Number Placeholder 5"/>
          <p:cNvSpPr>
            <a:spLocks noGrp="1"/>
          </p:cNvSpPr>
          <p:nvPr>
            <p:ph type="sldNum" sz="quarter" idx="12"/>
          </p:nvPr>
        </p:nvSpPr>
        <p:spPr>
          <a:xfrm>
            <a:off x="6553200" y="6605949"/>
            <a:ext cx="2133600" cy="365125"/>
          </a:xfrm>
          <a:prstGeom prst="rect">
            <a:avLst/>
          </a:prstGeom>
        </p:spPr>
        <p:txBody>
          <a:bodyPr/>
          <a:lstStyle>
            <a:lvl1pPr algn="r">
              <a:defRPr sz="1200">
                <a:latin typeface="Arial" pitchFamily="34" charset="0"/>
                <a:cs typeface="Arial" pitchFamily="34" charset="0"/>
              </a:defRPr>
            </a:lvl1pPr>
          </a:lstStyle>
          <a:p>
            <a:fld id="{ADD51C2C-2477-470B-9817-2FE8F410CE2A}" type="slidenum">
              <a:rPr lang="en-US" smtClean="0">
                <a:solidFill>
                  <a:prstClr val="black"/>
                </a:solidFill>
              </a:rPr>
              <a:pPr/>
              <a:t>‹#›</a:t>
            </a:fld>
            <a:endParaRPr lang="en-US" dirty="0">
              <a:solidFill>
                <a:prstClr val="black"/>
              </a:solidFill>
            </a:endParaRPr>
          </a:p>
        </p:txBody>
      </p:sp>
      <p:sp>
        <p:nvSpPr>
          <p:cNvPr id="5" name="TextBox 4"/>
          <p:cNvSpPr txBox="1"/>
          <p:nvPr userDrawn="1"/>
        </p:nvSpPr>
        <p:spPr>
          <a:xfrm>
            <a:off x="3556001" y="6474023"/>
            <a:ext cx="1950276" cy="340817"/>
          </a:xfrm>
          <a:prstGeom prst="rect">
            <a:avLst/>
          </a:prstGeom>
          <a:noFill/>
        </p:spPr>
        <p:txBody>
          <a:bodyPr wrap="square" lIns="89732" tIns="44871" rIns="89732" bIns="44871">
            <a:spAutoFit/>
          </a:bodyPr>
          <a:lstStyle/>
          <a:p>
            <a:pPr algn="ctr" defTabSz="897333">
              <a:defRPr/>
            </a:pPr>
            <a:r>
              <a:rPr lang="en-US" sz="1600" dirty="0" smtClean="0">
                <a:solidFill>
                  <a:prstClr val="white">
                    <a:lumMod val="50000"/>
                  </a:prstClr>
                </a:solidFill>
                <a:sym typeface="Palatino" charset="0"/>
              </a:rPr>
              <a:t>DRAFT/</a:t>
            </a:r>
            <a:r>
              <a:rPr lang="en-US" sz="1600" dirty="0" smtClean="0">
                <a:solidFill>
                  <a:prstClr val="black">
                    <a:lumMod val="50000"/>
                    <a:lumOff val="50000"/>
                  </a:prstClr>
                </a:solidFill>
                <a:sym typeface="Palatino" charset="0"/>
              </a:rPr>
              <a:t>Unclassified</a:t>
            </a:r>
            <a:endParaRPr lang="en-US" sz="1600" dirty="0">
              <a:solidFill>
                <a:prstClr val="black">
                  <a:lumMod val="50000"/>
                  <a:lumOff val="50000"/>
                </a:prstClr>
              </a:solidFill>
              <a:sym typeface="Palatino" charset="0"/>
            </a:endParaRPr>
          </a:p>
        </p:txBody>
      </p:sp>
    </p:spTree>
    <p:extLst>
      <p:ext uri="{BB962C8B-B14F-4D97-AF65-F5344CB8AC3E}">
        <p14:creationId xmlns:p14="http://schemas.microsoft.com/office/powerpoint/2010/main" val="2147124732"/>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457200" y="6605949"/>
            <a:ext cx="2133600" cy="365125"/>
          </a:xfrm>
          <a:prstGeom prst="rect">
            <a:avLst/>
          </a:prstGeom>
        </p:spPr>
        <p:txBody>
          <a:bodyPr/>
          <a:lstStyle>
            <a:lvl1pPr>
              <a:defRPr sz="1200">
                <a:latin typeface="Arial" pitchFamily="34" charset="0"/>
                <a:cs typeface="Arial" pitchFamily="34" charset="0"/>
              </a:defRPr>
            </a:lvl1pPr>
          </a:lstStyle>
          <a:p>
            <a:endParaRPr lang="en-US" dirty="0">
              <a:solidFill>
                <a:prstClr val="black"/>
              </a:solidFill>
            </a:endParaRPr>
          </a:p>
        </p:txBody>
      </p:sp>
      <p:sp>
        <p:nvSpPr>
          <p:cNvPr id="6" name="Slide Number Placeholder 5"/>
          <p:cNvSpPr>
            <a:spLocks noGrp="1"/>
          </p:cNvSpPr>
          <p:nvPr>
            <p:ph type="sldNum" sz="quarter" idx="12"/>
          </p:nvPr>
        </p:nvSpPr>
        <p:spPr>
          <a:xfrm>
            <a:off x="6553200" y="6605949"/>
            <a:ext cx="2133600" cy="365125"/>
          </a:xfrm>
          <a:prstGeom prst="rect">
            <a:avLst/>
          </a:prstGeom>
        </p:spPr>
        <p:txBody>
          <a:bodyPr/>
          <a:lstStyle>
            <a:lvl1pPr algn="r">
              <a:defRPr sz="1200">
                <a:latin typeface="Arial" pitchFamily="34" charset="0"/>
                <a:cs typeface="Arial" pitchFamily="34" charset="0"/>
              </a:defRPr>
            </a:lvl1pPr>
          </a:lstStyle>
          <a:p>
            <a:fld id="{ADD51C2C-2477-470B-9817-2FE8F410CE2A}" type="slidenum">
              <a:rPr lang="en-US" smtClean="0">
                <a:solidFill>
                  <a:prstClr val="black"/>
                </a:solidFill>
              </a:rPr>
              <a:pPr/>
              <a:t>‹#›</a:t>
            </a:fld>
            <a:endParaRPr lang="en-US" dirty="0">
              <a:solidFill>
                <a:prstClr val="black"/>
              </a:solidFill>
            </a:endParaRPr>
          </a:p>
        </p:txBody>
      </p:sp>
    </p:spTree>
    <p:extLst>
      <p:ext uri="{BB962C8B-B14F-4D97-AF65-F5344CB8AC3E}">
        <p14:creationId xmlns:p14="http://schemas.microsoft.com/office/powerpoint/2010/main" val="40630830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825625"/>
            <a:ext cx="386715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825625"/>
            <a:ext cx="386715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C980110-FC2B-4115-A525-E845D2114A0A}" type="datetimeFigureOut">
              <a:rPr lang="en-US" smtClean="0"/>
              <a:t>6/29/2017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99C55F-CA5B-44C8-A4A8-BFE5EFFBC94A}" type="slidenum">
              <a:rPr lang="en-US" smtClean="0"/>
              <a:t>‹#›</a:t>
            </a:fld>
            <a:endParaRPr lang="en-US"/>
          </a:p>
        </p:txBody>
      </p:sp>
    </p:spTree>
    <p:extLst>
      <p:ext uri="{BB962C8B-B14F-4D97-AF65-F5344CB8AC3E}">
        <p14:creationId xmlns:p14="http://schemas.microsoft.com/office/powerpoint/2010/main" val="3235510816"/>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6_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457200" y="6605949"/>
            <a:ext cx="2133600" cy="365125"/>
          </a:xfrm>
          <a:prstGeom prst="rect">
            <a:avLst/>
          </a:prstGeom>
        </p:spPr>
        <p:txBody>
          <a:bodyPr/>
          <a:lstStyle>
            <a:lvl1pPr>
              <a:defRPr sz="1200">
                <a:latin typeface="Arial" pitchFamily="34" charset="0"/>
                <a:cs typeface="Arial" pitchFamily="34" charset="0"/>
              </a:defRPr>
            </a:lvl1pPr>
          </a:lstStyle>
          <a:p>
            <a:endParaRPr lang="en-US" dirty="0">
              <a:solidFill>
                <a:prstClr val="black"/>
              </a:solidFill>
            </a:endParaRPr>
          </a:p>
        </p:txBody>
      </p:sp>
      <p:sp>
        <p:nvSpPr>
          <p:cNvPr id="6" name="Slide Number Placeholder 5"/>
          <p:cNvSpPr>
            <a:spLocks noGrp="1"/>
          </p:cNvSpPr>
          <p:nvPr>
            <p:ph type="sldNum" sz="quarter" idx="12"/>
          </p:nvPr>
        </p:nvSpPr>
        <p:spPr>
          <a:xfrm>
            <a:off x="6553200" y="6605949"/>
            <a:ext cx="2133600" cy="365125"/>
          </a:xfrm>
          <a:prstGeom prst="rect">
            <a:avLst/>
          </a:prstGeom>
        </p:spPr>
        <p:txBody>
          <a:bodyPr/>
          <a:lstStyle>
            <a:lvl1pPr algn="r">
              <a:defRPr sz="1200">
                <a:latin typeface="Arial" pitchFamily="34" charset="0"/>
                <a:cs typeface="Arial" pitchFamily="34" charset="0"/>
              </a:defRPr>
            </a:lvl1pPr>
          </a:lstStyle>
          <a:p>
            <a:fld id="{ADD51C2C-2477-470B-9817-2FE8F410CE2A}" type="slidenum">
              <a:rPr lang="en-US" smtClean="0">
                <a:solidFill>
                  <a:prstClr val="black"/>
                </a:solidFill>
              </a:rPr>
              <a:pPr/>
              <a:t>‹#›</a:t>
            </a:fld>
            <a:endParaRPr lang="en-US" dirty="0">
              <a:solidFill>
                <a:prstClr val="black"/>
              </a:solidFill>
            </a:endParaRPr>
          </a:p>
        </p:txBody>
      </p:sp>
    </p:spTree>
    <p:extLst>
      <p:ext uri="{BB962C8B-B14F-4D97-AF65-F5344CB8AC3E}">
        <p14:creationId xmlns:p14="http://schemas.microsoft.com/office/powerpoint/2010/main" val="265065097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7_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457200" y="6605949"/>
            <a:ext cx="2133600" cy="365125"/>
          </a:xfrm>
          <a:prstGeom prst="rect">
            <a:avLst/>
          </a:prstGeom>
        </p:spPr>
        <p:txBody>
          <a:bodyPr/>
          <a:lstStyle>
            <a:lvl1pPr>
              <a:defRPr sz="1200">
                <a:latin typeface="Arial" pitchFamily="34" charset="0"/>
                <a:cs typeface="Arial" pitchFamily="34" charset="0"/>
              </a:defRPr>
            </a:lvl1pPr>
          </a:lstStyle>
          <a:p>
            <a:endParaRPr lang="en-US" dirty="0">
              <a:solidFill>
                <a:prstClr val="black"/>
              </a:solidFill>
            </a:endParaRPr>
          </a:p>
        </p:txBody>
      </p:sp>
      <p:sp>
        <p:nvSpPr>
          <p:cNvPr id="6" name="Slide Number Placeholder 5"/>
          <p:cNvSpPr>
            <a:spLocks noGrp="1"/>
          </p:cNvSpPr>
          <p:nvPr>
            <p:ph type="sldNum" sz="quarter" idx="12"/>
          </p:nvPr>
        </p:nvSpPr>
        <p:spPr>
          <a:xfrm>
            <a:off x="6553200" y="6605949"/>
            <a:ext cx="2133600" cy="365125"/>
          </a:xfrm>
          <a:prstGeom prst="rect">
            <a:avLst/>
          </a:prstGeom>
        </p:spPr>
        <p:txBody>
          <a:bodyPr/>
          <a:lstStyle>
            <a:lvl1pPr algn="r">
              <a:defRPr sz="1200">
                <a:latin typeface="Arial" pitchFamily="34" charset="0"/>
                <a:cs typeface="Arial" pitchFamily="34" charset="0"/>
              </a:defRPr>
            </a:lvl1pPr>
          </a:lstStyle>
          <a:p>
            <a:fld id="{ADD51C2C-2477-470B-9817-2FE8F410CE2A}" type="slidenum">
              <a:rPr lang="en-US" smtClean="0">
                <a:solidFill>
                  <a:prstClr val="black"/>
                </a:solidFill>
              </a:rPr>
              <a:pPr/>
              <a:t>‹#›</a:t>
            </a:fld>
            <a:endParaRPr lang="en-US" dirty="0">
              <a:solidFill>
                <a:prstClr val="black"/>
              </a:solidFill>
            </a:endParaRPr>
          </a:p>
        </p:txBody>
      </p:sp>
    </p:spTree>
    <p:extLst>
      <p:ext uri="{BB962C8B-B14F-4D97-AF65-F5344CB8AC3E}">
        <p14:creationId xmlns:p14="http://schemas.microsoft.com/office/powerpoint/2010/main" val="217845788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8_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457200" y="6605949"/>
            <a:ext cx="2133600" cy="365125"/>
          </a:xfrm>
          <a:prstGeom prst="rect">
            <a:avLst/>
          </a:prstGeom>
        </p:spPr>
        <p:txBody>
          <a:bodyPr/>
          <a:lstStyle>
            <a:lvl1pPr>
              <a:defRPr sz="1200">
                <a:latin typeface="Arial" pitchFamily="34" charset="0"/>
                <a:cs typeface="Arial" pitchFamily="34" charset="0"/>
              </a:defRPr>
            </a:lvl1pPr>
          </a:lstStyle>
          <a:p>
            <a:endParaRPr lang="en-US" dirty="0">
              <a:solidFill>
                <a:prstClr val="black"/>
              </a:solidFill>
            </a:endParaRPr>
          </a:p>
        </p:txBody>
      </p:sp>
      <p:sp>
        <p:nvSpPr>
          <p:cNvPr id="6" name="Slide Number Placeholder 5"/>
          <p:cNvSpPr>
            <a:spLocks noGrp="1"/>
          </p:cNvSpPr>
          <p:nvPr>
            <p:ph type="sldNum" sz="quarter" idx="12"/>
          </p:nvPr>
        </p:nvSpPr>
        <p:spPr>
          <a:xfrm>
            <a:off x="6553200" y="6605949"/>
            <a:ext cx="2133600" cy="365125"/>
          </a:xfrm>
          <a:prstGeom prst="rect">
            <a:avLst/>
          </a:prstGeom>
        </p:spPr>
        <p:txBody>
          <a:bodyPr/>
          <a:lstStyle>
            <a:lvl1pPr algn="r">
              <a:defRPr sz="1200">
                <a:latin typeface="Arial" pitchFamily="34" charset="0"/>
                <a:cs typeface="Arial" pitchFamily="34" charset="0"/>
              </a:defRPr>
            </a:lvl1pPr>
          </a:lstStyle>
          <a:p>
            <a:fld id="{ADD51C2C-2477-470B-9817-2FE8F410CE2A}" type="slidenum">
              <a:rPr lang="en-US" smtClean="0">
                <a:solidFill>
                  <a:prstClr val="black"/>
                </a:solidFill>
              </a:rPr>
              <a:pPr/>
              <a:t>‹#›</a:t>
            </a:fld>
            <a:endParaRPr lang="en-US" dirty="0">
              <a:solidFill>
                <a:prstClr val="black"/>
              </a:solidFill>
            </a:endParaRPr>
          </a:p>
        </p:txBody>
      </p:sp>
    </p:spTree>
    <p:extLst>
      <p:ext uri="{BB962C8B-B14F-4D97-AF65-F5344CB8AC3E}">
        <p14:creationId xmlns:p14="http://schemas.microsoft.com/office/powerpoint/2010/main" val="260551671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10_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457200" y="6605949"/>
            <a:ext cx="2133600" cy="365125"/>
          </a:xfrm>
          <a:prstGeom prst="rect">
            <a:avLst/>
          </a:prstGeom>
        </p:spPr>
        <p:txBody>
          <a:bodyPr/>
          <a:lstStyle>
            <a:lvl1pPr>
              <a:defRPr sz="1200">
                <a:latin typeface="Arial" pitchFamily="34" charset="0"/>
                <a:cs typeface="Arial" pitchFamily="34" charset="0"/>
              </a:defRPr>
            </a:lvl1pPr>
          </a:lstStyle>
          <a:p>
            <a:endParaRPr lang="en-US" dirty="0">
              <a:solidFill>
                <a:prstClr val="black"/>
              </a:solidFill>
            </a:endParaRPr>
          </a:p>
        </p:txBody>
      </p:sp>
      <p:sp>
        <p:nvSpPr>
          <p:cNvPr id="6" name="Slide Number Placeholder 5"/>
          <p:cNvSpPr>
            <a:spLocks noGrp="1"/>
          </p:cNvSpPr>
          <p:nvPr>
            <p:ph type="sldNum" sz="quarter" idx="12"/>
          </p:nvPr>
        </p:nvSpPr>
        <p:spPr>
          <a:xfrm>
            <a:off x="6553200" y="6605949"/>
            <a:ext cx="2133600" cy="365125"/>
          </a:xfrm>
          <a:prstGeom prst="rect">
            <a:avLst/>
          </a:prstGeom>
        </p:spPr>
        <p:txBody>
          <a:bodyPr/>
          <a:lstStyle>
            <a:lvl1pPr algn="r">
              <a:defRPr sz="1200">
                <a:latin typeface="Arial" pitchFamily="34" charset="0"/>
                <a:cs typeface="Arial" pitchFamily="34" charset="0"/>
              </a:defRPr>
            </a:lvl1pPr>
          </a:lstStyle>
          <a:p>
            <a:fld id="{ADD51C2C-2477-470B-9817-2FE8F410CE2A}" type="slidenum">
              <a:rPr lang="en-US" smtClean="0">
                <a:solidFill>
                  <a:prstClr val="black"/>
                </a:solidFill>
              </a:rPr>
              <a:pPr/>
              <a:t>‹#›</a:t>
            </a:fld>
            <a:endParaRPr lang="en-US" dirty="0">
              <a:solidFill>
                <a:prstClr val="black"/>
              </a:solidFill>
            </a:endParaRPr>
          </a:p>
        </p:txBody>
      </p:sp>
    </p:spTree>
    <p:extLst>
      <p:ext uri="{BB962C8B-B14F-4D97-AF65-F5344CB8AC3E}">
        <p14:creationId xmlns:p14="http://schemas.microsoft.com/office/powerpoint/2010/main" val="34719390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US" dirty="0"/>
          </a:p>
        </p:txBody>
      </p:sp>
      <p:sp>
        <p:nvSpPr>
          <p:cNvPr id="5" name="Slide Number Placeholder 4"/>
          <p:cNvSpPr>
            <a:spLocks noGrp="1"/>
          </p:cNvSpPr>
          <p:nvPr>
            <p:ph type="sldNum" sz="quarter" idx="11"/>
          </p:nvPr>
        </p:nvSpPr>
        <p:spPr/>
        <p:txBody>
          <a:bodyPr/>
          <a:lstStyle>
            <a:lvl1pPr>
              <a:defRPr/>
            </a:lvl1pPr>
          </a:lstStyle>
          <a:p>
            <a:pPr>
              <a:defRPr/>
            </a:pPr>
            <a:fld id="{BF661B2E-1441-4224-BC2F-DA9DA9806191}" type="slidenum">
              <a:rPr lang="en-US">
                <a:solidFill>
                  <a:srgbClr val="000000"/>
                </a:solidFill>
              </a:rPr>
              <a:pPr>
                <a:defRPr/>
              </a:pPr>
              <a:t>‹#›</a:t>
            </a:fld>
            <a:endParaRPr lang="en-US" dirty="0">
              <a:solidFill>
                <a:srgbClr val="000000"/>
              </a:solidFill>
            </a:endParaRPr>
          </a:p>
        </p:txBody>
      </p:sp>
    </p:spTree>
    <p:extLst>
      <p:ext uri="{BB962C8B-B14F-4D97-AF65-F5344CB8AC3E}">
        <p14:creationId xmlns:p14="http://schemas.microsoft.com/office/powerpoint/2010/main" val="13126574"/>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smtClean="0"/>
              <a:t>Click to edit Master subtitle style</a:t>
            </a:r>
            <a:endParaRPr lang="en-US" dirty="0"/>
          </a:p>
        </p:txBody>
      </p:sp>
    </p:spTree>
    <p:extLst>
      <p:ext uri="{BB962C8B-B14F-4D97-AF65-F5344CB8AC3E}">
        <p14:creationId xmlns:p14="http://schemas.microsoft.com/office/powerpoint/2010/main" val="1447504608"/>
      </p:ext>
    </p:extLst>
  </p:cSld>
  <p:clrMapOvr>
    <a:masterClrMapping/>
  </p:clrMapOvr>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1644786"/>
            <a:ext cx="7772400" cy="4114800"/>
          </a:xfrm>
        </p:spPr>
        <p:txBody>
          <a:bodyPr/>
          <a:lstStyle>
            <a:lvl2pPr>
              <a:defRPr sz="2600"/>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itle 2"/>
          <p:cNvSpPr>
            <a:spLocks noGrp="1"/>
          </p:cNvSpPr>
          <p:nvPr>
            <p:ph type="title"/>
          </p:nvPr>
        </p:nvSpPr>
        <p:spPr>
          <a:xfrm>
            <a:off x="1155940" y="274638"/>
            <a:ext cx="7530860" cy="493113"/>
          </a:xfrm>
          <a:prstGeom prst="rect">
            <a:avLst/>
          </a:prstGeom>
        </p:spPr>
        <p:txBody>
          <a:bodyPr/>
          <a:lstStyle>
            <a:lvl1pPr algn="r">
              <a:defRPr sz="3200">
                <a:solidFill>
                  <a:schemeClr val="tx1"/>
                </a:solidFill>
              </a:defRPr>
            </a:lvl1pPr>
          </a:lstStyle>
          <a:p>
            <a:endParaRPr lang="en-US"/>
          </a:p>
        </p:txBody>
      </p:sp>
      <p:sp>
        <p:nvSpPr>
          <p:cNvPr id="2" name="TextBox 1"/>
          <p:cNvSpPr txBox="1"/>
          <p:nvPr userDrawn="1"/>
        </p:nvSpPr>
        <p:spPr>
          <a:xfrm>
            <a:off x="293298" y="172528"/>
            <a:ext cx="1511952" cy="307777"/>
          </a:xfrm>
          <a:prstGeom prst="rect">
            <a:avLst/>
          </a:prstGeom>
          <a:noFill/>
        </p:spPr>
        <p:txBody>
          <a:bodyPr wrap="none" rtlCol="0">
            <a:spAutoFit/>
          </a:bodyPr>
          <a:lstStyle/>
          <a:p>
            <a:pPr eaLnBrk="0" fontAlgn="base" hangingPunct="0">
              <a:spcBef>
                <a:spcPct val="0"/>
              </a:spcBef>
              <a:spcAft>
                <a:spcPct val="0"/>
              </a:spcAft>
            </a:pPr>
            <a:r>
              <a:rPr lang="en-US" sz="1400" b="1" dirty="0" smtClean="0">
                <a:solidFill>
                  <a:srgbClr val="00B050"/>
                </a:solidFill>
                <a:latin typeface="Arial" panose="020B0604020202020204" pitchFamily="34" charset="0"/>
                <a:ea typeface="ＭＳ Ｐゴシック" panose="020B0600070205080204" pitchFamily="34" charset="-128"/>
              </a:rPr>
              <a:t>UNCLASSIFIED</a:t>
            </a:r>
            <a:endParaRPr lang="en-US" sz="1400" b="1" dirty="0">
              <a:solidFill>
                <a:srgbClr val="00B050"/>
              </a:solidFill>
              <a:latin typeface="Arial" panose="020B0604020202020204" pitchFamily="34" charset="0"/>
              <a:ea typeface="ＭＳ Ｐゴシック" panose="020B0600070205080204" pitchFamily="34" charset="-128"/>
            </a:endParaRPr>
          </a:p>
        </p:txBody>
      </p:sp>
      <p:sp>
        <p:nvSpPr>
          <p:cNvPr id="5" name="TextBox 4"/>
          <p:cNvSpPr txBox="1"/>
          <p:nvPr userDrawn="1"/>
        </p:nvSpPr>
        <p:spPr>
          <a:xfrm>
            <a:off x="7151298" y="6573328"/>
            <a:ext cx="1511952" cy="307777"/>
          </a:xfrm>
          <a:prstGeom prst="rect">
            <a:avLst/>
          </a:prstGeom>
          <a:noFill/>
        </p:spPr>
        <p:txBody>
          <a:bodyPr wrap="none" rtlCol="0">
            <a:spAutoFit/>
          </a:bodyPr>
          <a:lstStyle/>
          <a:p>
            <a:pPr eaLnBrk="0" fontAlgn="base" hangingPunct="0">
              <a:spcBef>
                <a:spcPct val="0"/>
              </a:spcBef>
              <a:spcAft>
                <a:spcPct val="0"/>
              </a:spcAft>
            </a:pPr>
            <a:r>
              <a:rPr lang="en-US" sz="1400" b="1" dirty="0" smtClean="0">
                <a:solidFill>
                  <a:srgbClr val="00B050"/>
                </a:solidFill>
                <a:latin typeface="Arial" panose="020B0604020202020204" pitchFamily="34" charset="0"/>
                <a:ea typeface="ＭＳ Ｐゴシック" panose="020B0600070205080204" pitchFamily="34" charset="-128"/>
              </a:rPr>
              <a:t>UNCLASSIFIED</a:t>
            </a:r>
            <a:endParaRPr lang="en-US" sz="1400" b="1" dirty="0">
              <a:solidFill>
                <a:srgbClr val="00B050"/>
              </a:solidFill>
              <a:latin typeface="Arial" panose="020B0604020202020204" pitchFamily="34" charset="0"/>
              <a:ea typeface="ＭＳ Ｐゴシック" panose="020B0600070205080204" pitchFamily="34" charset="-128"/>
            </a:endParaRPr>
          </a:p>
        </p:txBody>
      </p:sp>
      <p:sp>
        <p:nvSpPr>
          <p:cNvPr id="6" name="TextBox 5"/>
          <p:cNvSpPr txBox="1"/>
          <p:nvPr userDrawn="1"/>
        </p:nvSpPr>
        <p:spPr>
          <a:xfrm>
            <a:off x="8686800" y="6573328"/>
            <a:ext cx="372218" cy="276999"/>
          </a:xfrm>
          <a:prstGeom prst="rect">
            <a:avLst/>
          </a:prstGeom>
          <a:noFill/>
        </p:spPr>
        <p:txBody>
          <a:bodyPr wrap="none" rtlCol="0">
            <a:spAutoFit/>
          </a:bodyPr>
          <a:lstStyle/>
          <a:p>
            <a:pPr eaLnBrk="0" fontAlgn="base" hangingPunct="0">
              <a:spcBef>
                <a:spcPct val="0"/>
              </a:spcBef>
              <a:spcAft>
                <a:spcPct val="0"/>
              </a:spcAft>
            </a:pPr>
            <a:fld id="{F005935E-637E-4D9A-8D79-279F14E631D8}" type="slidenum">
              <a:rPr lang="en-US" sz="1200" b="1" smtClean="0">
                <a:solidFill>
                  <a:srgbClr val="000000"/>
                </a:solidFill>
                <a:latin typeface="Arial" panose="020B0604020202020204" pitchFamily="34" charset="0"/>
                <a:ea typeface="ＭＳ Ｐゴシック" panose="020B0600070205080204" pitchFamily="34" charset="-128"/>
              </a:rPr>
              <a:pPr eaLnBrk="0" fontAlgn="base" hangingPunct="0">
                <a:spcBef>
                  <a:spcPct val="0"/>
                </a:spcBef>
                <a:spcAft>
                  <a:spcPct val="0"/>
                </a:spcAft>
              </a:pPr>
              <a:t>‹#›</a:t>
            </a:fld>
            <a:endParaRPr lang="en-US" sz="1200" b="1" dirty="0">
              <a:solidFill>
                <a:srgbClr val="000000"/>
              </a:solidFill>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1638249379"/>
      </p:ext>
    </p:extLst>
  </p:cSld>
  <p:clrMapOvr>
    <a:masterClrMapping/>
  </p:clrMapOvr>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1498600" y="4621161"/>
            <a:ext cx="6146800" cy="838200"/>
          </a:xfrm>
          <a:prstGeom prst="rect">
            <a:avLst/>
          </a:prstGeom>
        </p:spPr>
        <p:txBody>
          <a:bodyPr>
            <a:noAutofit/>
          </a:bodyPr>
          <a:lstStyle>
            <a:lvl1pPr algn="ctr">
              <a:defRPr sz="2800" baseline="0">
                <a:solidFill>
                  <a:schemeClr val="bg1">
                    <a:lumMod val="50000"/>
                  </a:schemeClr>
                </a:solidFill>
                <a:effectLst/>
                <a:latin typeface="Arial"/>
                <a:cs typeface="Arial"/>
              </a:defRPr>
            </a:lvl1pPr>
          </a:lstStyle>
          <a:p>
            <a:r>
              <a:rPr lang="en-US" dirty="0"/>
              <a:t>Title Master</a:t>
            </a:r>
          </a:p>
        </p:txBody>
      </p:sp>
    </p:spTree>
    <p:extLst>
      <p:ext uri="{BB962C8B-B14F-4D97-AF65-F5344CB8AC3E}">
        <p14:creationId xmlns:p14="http://schemas.microsoft.com/office/powerpoint/2010/main" val="3206733945"/>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1DE1427-3251-4140-B7D4-3FCA4FD41ACD}" type="datetimeFigureOut">
              <a:rPr lang="en-US" smtClean="0"/>
              <a:t>6/29/2017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CCFD21-1BF5-4B92-A9A3-3ED60589DF8D}" type="slidenum">
              <a:rPr lang="en-US" smtClean="0"/>
              <a:t>‹#›</a:t>
            </a:fld>
            <a:endParaRPr lang="en-US"/>
          </a:p>
        </p:txBody>
      </p:sp>
    </p:spTree>
    <p:extLst>
      <p:ext uri="{BB962C8B-B14F-4D97-AF65-F5344CB8AC3E}">
        <p14:creationId xmlns:p14="http://schemas.microsoft.com/office/powerpoint/2010/main" val="387801162"/>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1DE1427-3251-4140-B7D4-3FCA4FD41ACD}" type="datetimeFigureOut">
              <a:rPr lang="en-US" smtClean="0"/>
              <a:t>6/29/2017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CCFD21-1BF5-4B92-A9A3-3ED60589DF8D}" type="slidenum">
              <a:rPr lang="en-US" smtClean="0"/>
              <a:t>‹#›</a:t>
            </a:fld>
            <a:endParaRPr lang="en-US"/>
          </a:p>
        </p:txBody>
      </p:sp>
    </p:spTree>
    <p:extLst>
      <p:ext uri="{BB962C8B-B14F-4D97-AF65-F5344CB8AC3E}">
        <p14:creationId xmlns:p14="http://schemas.microsoft.com/office/powerpoint/2010/main" val="42041426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C980110-FC2B-4115-A525-E845D2114A0A}" type="datetimeFigureOut">
              <a:rPr lang="en-US" smtClean="0"/>
              <a:t>6/29/2017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499C55F-CA5B-44C8-A4A8-BFE5EFFBC94A}" type="slidenum">
              <a:rPr lang="en-US" smtClean="0"/>
              <a:t>‹#›</a:t>
            </a:fld>
            <a:endParaRPr lang="en-US"/>
          </a:p>
        </p:txBody>
      </p:sp>
    </p:spTree>
    <p:extLst>
      <p:ext uri="{BB962C8B-B14F-4D97-AF65-F5344CB8AC3E}">
        <p14:creationId xmlns:p14="http://schemas.microsoft.com/office/powerpoint/2010/main" val="3221488937"/>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1DE1427-3251-4140-B7D4-3FCA4FD41ACD}" type="datetimeFigureOut">
              <a:rPr lang="en-US" smtClean="0"/>
              <a:t>6/29/2017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CCFD21-1BF5-4B92-A9A3-3ED60589DF8D}" type="slidenum">
              <a:rPr lang="en-US" smtClean="0"/>
              <a:t>‹#›</a:t>
            </a:fld>
            <a:endParaRPr lang="en-US"/>
          </a:p>
        </p:txBody>
      </p:sp>
    </p:spTree>
    <p:extLst>
      <p:ext uri="{BB962C8B-B14F-4D97-AF65-F5344CB8AC3E}">
        <p14:creationId xmlns:p14="http://schemas.microsoft.com/office/powerpoint/2010/main" val="226772458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825625"/>
            <a:ext cx="386715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825625"/>
            <a:ext cx="386715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1DE1427-3251-4140-B7D4-3FCA4FD41ACD}" type="datetimeFigureOut">
              <a:rPr lang="en-US" smtClean="0"/>
              <a:t>6/29/2017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CCFD21-1BF5-4B92-A9A3-3ED60589DF8D}" type="slidenum">
              <a:rPr lang="en-US" smtClean="0"/>
              <a:t>‹#›</a:t>
            </a:fld>
            <a:endParaRPr lang="en-US"/>
          </a:p>
        </p:txBody>
      </p:sp>
    </p:spTree>
    <p:extLst>
      <p:ext uri="{BB962C8B-B14F-4D97-AF65-F5344CB8AC3E}">
        <p14:creationId xmlns:p14="http://schemas.microsoft.com/office/powerpoint/2010/main" val="103850818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1DE1427-3251-4140-B7D4-3FCA4FD41ACD}" type="datetimeFigureOut">
              <a:rPr lang="en-US" smtClean="0"/>
              <a:t>6/29/2017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7CCFD21-1BF5-4B92-A9A3-3ED60589DF8D}" type="slidenum">
              <a:rPr lang="en-US" smtClean="0"/>
              <a:t>‹#›</a:t>
            </a:fld>
            <a:endParaRPr lang="en-US"/>
          </a:p>
        </p:txBody>
      </p:sp>
    </p:spTree>
    <p:extLst>
      <p:ext uri="{BB962C8B-B14F-4D97-AF65-F5344CB8AC3E}">
        <p14:creationId xmlns:p14="http://schemas.microsoft.com/office/powerpoint/2010/main" val="3094649759"/>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1DE1427-3251-4140-B7D4-3FCA4FD41ACD}" type="datetimeFigureOut">
              <a:rPr lang="en-US" smtClean="0"/>
              <a:t>6/29/2017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7CCFD21-1BF5-4B92-A9A3-3ED60589DF8D}" type="slidenum">
              <a:rPr lang="en-US" smtClean="0"/>
              <a:t>‹#›</a:t>
            </a:fld>
            <a:endParaRPr lang="en-US"/>
          </a:p>
        </p:txBody>
      </p:sp>
    </p:spTree>
    <p:extLst>
      <p:ext uri="{BB962C8B-B14F-4D97-AF65-F5344CB8AC3E}">
        <p14:creationId xmlns:p14="http://schemas.microsoft.com/office/powerpoint/2010/main" val="890705114"/>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1DE1427-3251-4140-B7D4-3FCA4FD41ACD}" type="datetimeFigureOut">
              <a:rPr lang="en-US" smtClean="0"/>
              <a:t>6/29/2017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7CCFD21-1BF5-4B92-A9A3-3ED60589DF8D}" type="slidenum">
              <a:rPr lang="en-US" smtClean="0"/>
              <a:t>‹#›</a:t>
            </a:fld>
            <a:endParaRPr lang="en-US"/>
          </a:p>
        </p:txBody>
      </p:sp>
    </p:spTree>
    <p:extLst>
      <p:ext uri="{BB962C8B-B14F-4D97-AF65-F5344CB8AC3E}">
        <p14:creationId xmlns:p14="http://schemas.microsoft.com/office/powerpoint/2010/main" val="2069611611"/>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1DE1427-3251-4140-B7D4-3FCA4FD41ACD}" type="datetimeFigureOut">
              <a:rPr lang="en-US" smtClean="0"/>
              <a:t>6/29/2017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CCFD21-1BF5-4B92-A9A3-3ED60589DF8D}" type="slidenum">
              <a:rPr lang="en-US" smtClean="0"/>
              <a:t>‹#›</a:t>
            </a:fld>
            <a:endParaRPr lang="en-US"/>
          </a:p>
        </p:txBody>
      </p:sp>
    </p:spTree>
    <p:extLst>
      <p:ext uri="{BB962C8B-B14F-4D97-AF65-F5344CB8AC3E}">
        <p14:creationId xmlns:p14="http://schemas.microsoft.com/office/powerpoint/2010/main" val="3710765522"/>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1DE1427-3251-4140-B7D4-3FCA4FD41ACD}" type="datetimeFigureOut">
              <a:rPr lang="en-US" smtClean="0"/>
              <a:t>6/29/2017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CCFD21-1BF5-4B92-A9A3-3ED60589DF8D}" type="slidenum">
              <a:rPr lang="en-US" smtClean="0"/>
              <a:t>‹#›</a:t>
            </a:fld>
            <a:endParaRPr lang="en-US"/>
          </a:p>
        </p:txBody>
      </p:sp>
    </p:spTree>
    <p:extLst>
      <p:ext uri="{BB962C8B-B14F-4D97-AF65-F5344CB8AC3E}">
        <p14:creationId xmlns:p14="http://schemas.microsoft.com/office/powerpoint/2010/main" val="4140602901"/>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1DE1427-3251-4140-B7D4-3FCA4FD41ACD}" type="datetimeFigureOut">
              <a:rPr lang="en-US" smtClean="0"/>
              <a:t>6/29/2017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CCFD21-1BF5-4B92-A9A3-3ED60589DF8D}" type="slidenum">
              <a:rPr lang="en-US" smtClean="0"/>
              <a:t>‹#›</a:t>
            </a:fld>
            <a:endParaRPr lang="en-US"/>
          </a:p>
        </p:txBody>
      </p:sp>
    </p:spTree>
    <p:extLst>
      <p:ext uri="{BB962C8B-B14F-4D97-AF65-F5344CB8AC3E}">
        <p14:creationId xmlns:p14="http://schemas.microsoft.com/office/powerpoint/2010/main" val="4211633954"/>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365125"/>
            <a:ext cx="57626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1DE1427-3251-4140-B7D4-3FCA4FD41ACD}" type="datetimeFigureOut">
              <a:rPr lang="en-US" smtClean="0"/>
              <a:t>6/29/2017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CCFD21-1BF5-4B92-A9A3-3ED60589DF8D}" type="slidenum">
              <a:rPr lang="en-US" smtClean="0"/>
              <a:t>‹#›</a:t>
            </a:fld>
            <a:endParaRPr lang="en-US"/>
          </a:p>
        </p:txBody>
      </p:sp>
    </p:spTree>
    <p:extLst>
      <p:ext uri="{BB962C8B-B14F-4D97-AF65-F5344CB8AC3E}">
        <p14:creationId xmlns:p14="http://schemas.microsoft.com/office/powerpoint/2010/main" val="6236859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C980110-FC2B-4115-A525-E845D2114A0A}" type="datetimeFigureOut">
              <a:rPr lang="en-US" smtClean="0"/>
              <a:t>6/29/2017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499C55F-CA5B-44C8-A4A8-BFE5EFFBC94A}" type="slidenum">
              <a:rPr lang="en-US" smtClean="0"/>
              <a:t>‹#›</a:t>
            </a:fld>
            <a:endParaRPr lang="en-US"/>
          </a:p>
        </p:txBody>
      </p:sp>
    </p:spTree>
    <p:extLst>
      <p:ext uri="{BB962C8B-B14F-4D97-AF65-F5344CB8AC3E}">
        <p14:creationId xmlns:p14="http://schemas.microsoft.com/office/powerpoint/2010/main" val="38249921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980110-FC2B-4115-A525-E845D2114A0A}" type="datetimeFigureOut">
              <a:rPr lang="en-US" smtClean="0"/>
              <a:t>6/29/2017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499C55F-CA5B-44C8-A4A8-BFE5EFFBC94A}" type="slidenum">
              <a:rPr lang="en-US" smtClean="0"/>
              <a:t>‹#›</a:t>
            </a:fld>
            <a:endParaRPr lang="en-US"/>
          </a:p>
        </p:txBody>
      </p:sp>
    </p:spTree>
    <p:extLst>
      <p:ext uri="{BB962C8B-B14F-4D97-AF65-F5344CB8AC3E}">
        <p14:creationId xmlns:p14="http://schemas.microsoft.com/office/powerpoint/2010/main" val="15787260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C980110-FC2B-4115-A525-E845D2114A0A}" type="datetimeFigureOut">
              <a:rPr lang="en-US" smtClean="0"/>
              <a:t>6/29/2017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99C55F-CA5B-44C8-A4A8-BFE5EFFBC94A}" type="slidenum">
              <a:rPr lang="en-US" smtClean="0"/>
              <a:t>‹#›</a:t>
            </a:fld>
            <a:endParaRPr lang="en-US"/>
          </a:p>
        </p:txBody>
      </p:sp>
    </p:spTree>
    <p:extLst>
      <p:ext uri="{BB962C8B-B14F-4D97-AF65-F5344CB8AC3E}">
        <p14:creationId xmlns:p14="http://schemas.microsoft.com/office/powerpoint/2010/main" val="32900610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C980110-FC2B-4115-A525-E845D2114A0A}" type="datetimeFigureOut">
              <a:rPr lang="en-US" smtClean="0"/>
              <a:t>6/29/2017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99C55F-CA5B-44C8-A4A8-BFE5EFFBC94A}" type="slidenum">
              <a:rPr lang="en-US" smtClean="0"/>
              <a:t>‹#›</a:t>
            </a:fld>
            <a:endParaRPr lang="en-US"/>
          </a:p>
        </p:txBody>
      </p:sp>
    </p:spTree>
    <p:extLst>
      <p:ext uri="{BB962C8B-B14F-4D97-AF65-F5344CB8AC3E}">
        <p14:creationId xmlns:p14="http://schemas.microsoft.com/office/powerpoint/2010/main" val="35270596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14.xml"/><Relationship Id="rId7" Type="http://schemas.openxmlformats.org/officeDocument/2006/relationships/image" Target="../media/image1.jpeg"/><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theme" Target="../theme/theme2.xml"/><Relationship Id="rId5" Type="http://schemas.openxmlformats.org/officeDocument/2006/relationships/slideLayout" Target="../slideLayouts/slideLayout16.xml"/><Relationship Id="rId4" Type="http://schemas.openxmlformats.org/officeDocument/2006/relationships/slideLayout" Target="../slideLayouts/slideLayout1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slideLayout" Target="../slideLayouts/slideLayout29.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5" Type="http://schemas.openxmlformats.org/officeDocument/2006/relationships/theme" Target="../theme/theme3.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slideLayout" Target="../slideLayouts/slideLayout30.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8.xml"/><Relationship Id="rId13" Type="http://schemas.openxmlformats.org/officeDocument/2006/relationships/slideLayout" Target="../slideLayouts/slideLayout43.xml"/><Relationship Id="rId3" Type="http://schemas.openxmlformats.org/officeDocument/2006/relationships/slideLayout" Target="../slideLayouts/slideLayout33.xml"/><Relationship Id="rId7" Type="http://schemas.openxmlformats.org/officeDocument/2006/relationships/slideLayout" Target="../slideLayouts/slideLayout37.xml"/><Relationship Id="rId12" Type="http://schemas.openxmlformats.org/officeDocument/2006/relationships/slideLayout" Target="../slideLayouts/slideLayout42.xml"/><Relationship Id="rId2" Type="http://schemas.openxmlformats.org/officeDocument/2006/relationships/slideLayout" Target="../slideLayouts/slideLayout32.xml"/><Relationship Id="rId1" Type="http://schemas.openxmlformats.org/officeDocument/2006/relationships/slideLayout" Target="../slideLayouts/slideLayout31.xml"/><Relationship Id="rId6" Type="http://schemas.openxmlformats.org/officeDocument/2006/relationships/slideLayout" Target="../slideLayouts/slideLayout36.xml"/><Relationship Id="rId11" Type="http://schemas.openxmlformats.org/officeDocument/2006/relationships/slideLayout" Target="../slideLayouts/slideLayout41.xml"/><Relationship Id="rId5" Type="http://schemas.openxmlformats.org/officeDocument/2006/relationships/slideLayout" Target="../slideLayouts/slideLayout35.xml"/><Relationship Id="rId15" Type="http://schemas.openxmlformats.org/officeDocument/2006/relationships/theme" Target="../theme/theme4.xml"/><Relationship Id="rId10" Type="http://schemas.openxmlformats.org/officeDocument/2006/relationships/slideLayout" Target="../slideLayouts/slideLayout40.xml"/><Relationship Id="rId4" Type="http://schemas.openxmlformats.org/officeDocument/2006/relationships/slideLayout" Target="../slideLayouts/slideLayout34.xml"/><Relationship Id="rId9" Type="http://schemas.openxmlformats.org/officeDocument/2006/relationships/slideLayout" Target="../slideLayouts/slideLayout39.xml"/><Relationship Id="rId14" Type="http://schemas.openxmlformats.org/officeDocument/2006/relationships/slideLayout" Target="../slideLayouts/slideLayout44.xml"/></Relationships>
</file>

<file path=ppt/slideMasters/_rels/slideMaster5.xml.rels><?xml version="1.0" encoding="UTF-8" standalone="yes"?>
<Relationships xmlns="http://schemas.openxmlformats.org/package/2006/relationships"><Relationship Id="rId3"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4" Type="http://schemas.openxmlformats.org/officeDocument/2006/relationships/image" Target="../media/image9.png"/></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theme" Target="../theme/theme6.xml"/><Relationship Id="rId1" Type="http://schemas.openxmlformats.org/officeDocument/2006/relationships/slideLayout" Target="../slideLayouts/slideLayout47.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55.xml"/><Relationship Id="rId3" Type="http://schemas.openxmlformats.org/officeDocument/2006/relationships/slideLayout" Target="../slideLayouts/slideLayout50.xml"/><Relationship Id="rId7" Type="http://schemas.openxmlformats.org/officeDocument/2006/relationships/slideLayout" Target="../slideLayouts/slideLayout54.xml"/><Relationship Id="rId12" Type="http://schemas.openxmlformats.org/officeDocument/2006/relationships/theme" Target="../theme/theme7.xml"/><Relationship Id="rId2" Type="http://schemas.openxmlformats.org/officeDocument/2006/relationships/slideLayout" Target="../slideLayouts/slideLayout49.xml"/><Relationship Id="rId1" Type="http://schemas.openxmlformats.org/officeDocument/2006/relationships/slideLayout" Target="../slideLayouts/slideLayout48.xml"/><Relationship Id="rId6" Type="http://schemas.openxmlformats.org/officeDocument/2006/relationships/slideLayout" Target="../slideLayouts/slideLayout53.xml"/><Relationship Id="rId11" Type="http://schemas.openxmlformats.org/officeDocument/2006/relationships/slideLayout" Target="../slideLayouts/slideLayout58.xml"/><Relationship Id="rId5" Type="http://schemas.openxmlformats.org/officeDocument/2006/relationships/slideLayout" Target="../slideLayouts/slideLayout52.xml"/><Relationship Id="rId10" Type="http://schemas.openxmlformats.org/officeDocument/2006/relationships/slideLayout" Target="../slideLayouts/slideLayout57.xml"/><Relationship Id="rId4" Type="http://schemas.openxmlformats.org/officeDocument/2006/relationships/slideLayout" Target="../slideLayouts/slideLayout51.xml"/><Relationship Id="rId9" Type="http://schemas.openxmlformats.org/officeDocument/2006/relationships/slideLayout" Target="../slideLayouts/slideLayout5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C980110-FC2B-4115-A525-E845D2114A0A}" type="datetimeFigureOut">
              <a:rPr lang="en-US" smtClean="0"/>
              <a:t>6/29/2017</a:t>
            </a:fld>
            <a:endParaRPr 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499C55F-CA5B-44C8-A4A8-BFE5EFFBC94A}" type="slidenum">
              <a:rPr lang="en-US" smtClean="0"/>
              <a:t>‹#›</a:t>
            </a:fld>
            <a:endParaRPr lang="en-US"/>
          </a:p>
        </p:txBody>
      </p:sp>
    </p:spTree>
    <p:extLst>
      <p:ext uri="{BB962C8B-B14F-4D97-AF65-F5344CB8AC3E}">
        <p14:creationId xmlns:p14="http://schemas.microsoft.com/office/powerpoint/2010/main" val="1442336902"/>
      </p:ext>
    </p:extLst>
  </p:cSld>
  <p:clrMap bg1="lt1" tx1="dk1" bg2="lt2" tx2="dk2" accent1="accent1" accent2="accent2" accent3="accent3" accent4="accent4" accent5="accent5" accent6="accent6" hlink="hlink" folHlink="folHlink"/>
  <p:sldLayoutIdLst>
    <p:sldLayoutId id="2147483764" r:id="rId1"/>
    <p:sldLayoutId id="2147483765" r:id="rId2"/>
    <p:sldLayoutId id="2147483766" r:id="rId3"/>
    <p:sldLayoutId id="2147483767" r:id="rId4"/>
    <p:sldLayoutId id="2147483768" r:id="rId5"/>
    <p:sldLayoutId id="2147483769" r:id="rId6"/>
    <p:sldLayoutId id="2147483770" r:id="rId7"/>
    <p:sldLayoutId id="2147483771" r:id="rId8"/>
    <p:sldLayoutId id="2147483772" r:id="rId9"/>
    <p:sldLayoutId id="2147483773" r:id="rId10"/>
    <p:sldLayoutId id="2147483774"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6" name="Picture 5" descr="BG-blank.jpg"/>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8" name="Picture 7" descr="FOOTER.png"/>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609" y="6252130"/>
            <a:ext cx="9123667" cy="605870"/>
          </a:xfrm>
          <a:prstGeom prst="rect">
            <a:avLst/>
          </a:prstGeom>
        </p:spPr>
      </p:pic>
      <p:sp>
        <p:nvSpPr>
          <p:cNvPr id="9" name="Slide Number Placeholder 8"/>
          <p:cNvSpPr>
            <a:spLocks noGrp="1"/>
          </p:cNvSpPr>
          <p:nvPr>
            <p:ph type="sldNum" sz="quarter" idx="4"/>
          </p:nvPr>
        </p:nvSpPr>
        <p:spPr>
          <a:xfrm>
            <a:off x="3546442" y="6371822"/>
            <a:ext cx="2133600" cy="365125"/>
          </a:xfrm>
          <a:prstGeom prst="rect">
            <a:avLst/>
          </a:prstGeom>
        </p:spPr>
        <p:txBody>
          <a:bodyPr vert="horz" lIns="91440" tIns="45720" rIns="91440" bIns="45720" rtlCol="0" anchor="t" anchorCtr="0"/>
          <a:lstStyle>
            <a:lvl1pPr algn="ctr">
              <a:defRPr sz="1200" b="0" i="0">
                <a:solidFill>
                  <a:srgbClr val="1F497D"/>
                </a:solidFill>
                <a:latin typeface="Tw Cen MT"/>
                <a:cs typeface="Tw Cen MT"/>
              </a:defRPr>
            </a:lvl1pPr>
          </a:lstStyle>
          <a:p>
            <a:pPr defTabSz="457200"/>
            <a:fld id="{DE814A3B-586F-6741-A578-6A3C03C31D10}" type="slidenum">
              <a:rPr lang="en-US" smtClean="0"/>
              <a:pPr defTabSz="457200"/>
              <a:t>‹#›</a:t>
            </a:fld>
            <a:endParaRPr lang="en-US" dirty="0"/>
          </a:p>
        </p:txBody>
      </p:sp>
    </p:spTree>
    <p:extLst>
      <p:ext uri="{BB962C8B-B14F-4D97-AF65-F5344CB8AC3E}">
        <p14:creationId xmlns:p14="http://schemas.microsoft.com/office/powerpoint/2010/main" val="3507544879"/>
      </p:ext>
    </p:extLst>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717" r:id="rId5"/>
  </p:sldLayoutIdLst>
  <p:hf hdr="0" ftr="0" dt="0"/>
  <p:txStyles>
    <p:titleStyle>
      <a:lvl1pPr algn="l" defTabSz="457200" rtl="0" eaLnBrk="1" latinLnBrk="0" hangingPunct="1">
        <a:lnSpc>
          <a:spcPct val="80000"/>
        </a:lnSpc>
        <a:spcBef>
          <a:spcPct val="0"/>
        </a:spcBef>
        <a:buNone/>
        <a:defRPr sz="3200" b="1" kern="1200" cap="all">
          <a:solidFill>
            <a:schemeClr val="bg1">
              <a:lumMod val="50000"/>
            </a:schemeClr>
          </a:solidFill>
          <a:effectLst/>
          <a:latin typeface="+mj-lt"/>
          <a:ea typeface="+mj-ea"/>
          <a:cs typeface="+mj-cs"/>
        </a:defRPr>
      </a:lvl1pPr>
    </p:titleStyle>
    <p:bodyStyle>
      <a:lvl1pPr marL="342900" indent="-342900" algn="l" defTabSz="457200" rtl="0" eaLnBrk="1" latinLnBrk="0" hangingPunct="1">
        <a:spcBef>
          <a:spcPct val="20000"/>
        </a:spcBef>
        <a:buClr>
          <a:schemeClr val="tx2"/>
        </a:buClr>
        <a:buFont typeface="Arial"/>
        <a:buChar char="•"/>
        <a:defRPr sz="3200" kern="1200">
          <a:solidFill>
            <a:schemeClr val="bg1">
              <a:lumMod val="50000"/>
            </a:schemeClr>
          </a:solidFill>
          <a:latin typeface="+mn-lt"/>
          <a:ea typeface="+mn-ea"/>
          <a:cs typeface="+mn-cs"/>
        </a:defRPr>
      </a:lvl1pPr>
      <a:lvl2pPr marL="742950" indent="-285750" algn="l" defTabSz="457200" rtl="0" eaLnBrk="1" latinLnBrk="0" hangingPunct="1">
        <a:spcBef>
          <a:spcPct val="20000"/>
        </a:spcBef>
        <a:buClr>
          <a:schemeClr val="tx2"/>
        </a:buClr>
        <a:buFont typeface="Arial"/>
        <a:buChar char="–"/>
        <a:defRPr sz="2800" kern="1200">
          <a:solidFill>
            <a:schemeClr val="bg1">
              <a:lumMod val="50000"/>
            </a:schemeClr>
          </a:solidFill>
          <a:latin typeface="+mn-lt"/>
          <a:ea typeface="+mn-ea"/>
          <a:cs typeface="+mn-cs"/>
        </a:defRPr>
      </a:lvl2pPr>
      <a:lvl3pPr marL="1143000" indent="-228600" algn="l" defTabSz="457200" rtl="0" eaLnBrk="1" latinLnBrk="0" hangingPunct="1">
        <a:spcBef>
          <a:spcPct val="20000"/>
        </a:spcBef>
        <a:buClr>
          <a:schemeClr val="tx2"/>
        </a:buClr>
        <a:buFont typeface="Arial"/>
        <a:buChar char="•"/>
        <a:defRPr sz="2400" kern="1200">
          <a:solidFill>
            <a:schemeClr val="bg1">
              <a:lumMod val="50000"/>
            </a:schemeClr>
          </a:solidFill>
          <a:latin typeface="+mn-lt"/>
          <a:ea typeface="+mn-ea"/>
          <a:cs typeface="+mn-cs"/>
        </a:defRPr>
      </a:lvl3pPr>
      <a:lvl4pPr marL="1600200" indent="-228600" algn="l" defTabSz="457200" rtl="0" eaLnBrk="1" latinLnBrk="0" hangingPunct="1">
        <a:spcBef>
          <a:spcPct val="20000"/>
        </a:spcBef>
        <a:buClr>
          <a:schemeClr val="tx2"/>
        </a:buClr>
        <a:buFont typeface="Arial"/>
        <a:buChar char="–"/>
        <a:defRPr sz="2000" kern="1200">
          <a:solidFill>
            <a:schemeClr val="bg1">
              <a:lumMod val="50000"/>
            </a:schemeClr>
          </a:solidFill>
          <a:latin typeface="+mn-lt"/>
          <a:ea typeface="+mn-ea"/>
          <a:cs typeface="+mn-cs"/>
        </a:defRPr>
      </a:lvl4pPr>
      <a:lvl5pPr marL="2057400" indent="-228600" algn="l" defTabSz="457200" rtl="0" eaLnBrk="1" latinLnBrk="0" hangingPunct="1">
        <a:spcBef>
          <a:spcPct val="20000"/>
        </a:spcBef>
        <a:buClr>
          <a:schemeClr val="tx2"/>
        </a:buClr>
        <a:buFont typeface="Arial"/>
        <a:buChar char="»"/>
        <a:defRPr sz="2000" kern="1200">
          <a:solidFill>
            <a:schemeClr val="bg1">
              <a:lumMod val="50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6605" y="275333"/>
            <a:ext cx="8230810" cy="1143000"/>
          </a:xfrm>
          <a:prstGeom prst="rect">
            <a:avLst/>
          </a:prstGeom>
          <a:noFill/>
          <a:ln w="9525">
            <a:noFill/>
            <a:miter lim="800000"/>
            <a:headEnd/>
            <a:tailEnd/>
          </a:ln>
        </p:spPr>
        <p:txBody>
          <a:bodyPr vert="horz" wrap="square" lIns="89740" tIns="44875" rIns="89740" bIns="44875"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6605" y="1600078"/>
            <a:ext cx="8230810" cy="4525863"/>
          </a:xfrm>
          <a:prstGeom prst="rect">
            <a:avLst/>
          </a:prstGeom>
          <a:noFill/>
          <a:ln w="9525">
            <a:noFill/>
            <a:miter lim="800000"/>
            <a:headEnd/>
            <a:tailEnd/>
          </a:ln>
        </p:spPr>
        <p:txBody>
          <a:bodyPr vert="horz" wrap="square" lIns="89740" tIns="44875" rIns="89740" bIns="44875"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6605" y="6356450"/>
            <a:ext cx="2134810" cy="364628"/>
          </a:xfrm>
          <a:prstGeom prst="rect">
            <a:avLst/>
          </a:prstGeom>
        </p:spPr>
        <p:txBody>
          <a:bodyPr vert="horz" wrap="square" lIns="89740" tIns="44875" rIns="89740" bIns="44875" numCol="1" anchor="ctr" anchorCtr="0" compatLnSpc="1">
            <a:prstTxWarp prst="textNoShape">
              <a:avLst/>
            </a:prstTxWarp>
          </a:bodyPr>
          <a:lstStyle>
            <a:lvl1pPr algn="l">
              <a:defRPr sz="1200">
                <a:solidFill>
                  <a:srgbClr val="898989"/>
                </a:solidFill>
                <a:latin typeface="Calibri" pitchFamily="34" charset="0"/>
                <a:ea typeface="ヒラギノ明朝 ProN W3" charset="0"/>
                <a:cs typeface="ヒラギノ明朝 ProN W3" charset="0"/>
                <a:sym typeface="Palatino" charset="0"/>
              </a:defRPr>
            </a:lvl1pPr>
          </a:lstStyle>
          <a:p>
            <a:pPr>
              <a:defRPr/>
            </a:pPr>
            <a:endParaRPr lang="en-US" dirty="0"/>
          </a:p>
        </p:txBody>
      </p:sp>
      <p:sp>
        <p:nvSpPr>
          <p:cNvPr id="5" name="Footer Placeholder 4"/>
          <p:cNvSpPr>
            <a:spLocks noGrp="1"/>
          </p:cNvSpPr>
          <p:nvPr>
            <p:ph type="ftr" sz="quarter" idx="3"/>
          </p:nvPr>
        </p:nvSpPr>
        <p:spPr>
          <a:xfrm>
            <a:off x="3123605" y="6356450"/>
            <a:ext cx="2896810" cy="364628"/>
          </a:xfrm>
          <a:prstGeom prst="rect">
            <a:avLst/>
          </a:prstGeom>
        </p:spPr>
        <p:txBody>
          <a:bodyPr vert="horz" wrap="square" lIns="89740" tIns="44875" rIns="89740" bIns="44875" numCol="1" anchor="ctr" anchorCtr="0" compatLnSpc="1">
            <a:prstTxWarp prst="textNoShape">
              <a:avLst/>
            </a:prstTxWarp>
          </a:bodyPr>
          <a:lstStyle>
            <a:lvl1pPr algn="ctr">
              <a:defRPr sz="1200">
                <a:solidFill>
                  <a:srgbClr val="898989"/>
                </a:solidFill>
                <a:latin typeface="Calibri" pitchFamily="34" charset="0"/>
                <a:ea typeface="ヒラギノ明朝 ProN W3" charset="0"/>
                <a:cs typeface="ヒラギノ明朝 ProN W3" charset="0"/>
                <a:sym typeface="Palatino" charset="0"/>
              </a:defRPr>
            </a:lvl1pPr>
          </a:lstStyle>
          <a:p>
            <a:pPr>
              <a:defRPr/>
            </a:pPr>
            <a:endParaRPr lang="en-US" dirty="0"/>
          </a:p>
        </p:txBody>
      </p:sp>
      <p:sp>
        <p:nvSpPr>
          <p:cNvPr id="6" name="Slide Number Placeholder 5"/>
          <p:cNvSpPr>
            <a:spLocks noGrp="1"/>
          </p:cNvSpPr>
          <p:nvPr>
            <p:ph type="sldNum" sz="quarter" idx="4"/>
          </p:nvPr>
        </p:nvSpPr>
        <p:spPr>
          <a:xfrm>
            <a:off x="6552605" y="6356450"/>
            <a:ext cx="2134810" cy="364628"/>
          </a:xfrm>
          <a:prstGeom prst="rect">
            <a:avLst/>
          </a:prstGeom>
        </p:spPr>
        <p:txBody>
          <a:bodyPr vert="horz" wrap="square" lIns="89740" tIns="44875" rIns="89740" bIns="44875" numCol="1" anchor="ctr" anchorCtr="0" compatLnSpc="1">
            <a:prstTxWarp prst="textNoShape">
              <a:avLst/>
            </a:prstTxWarp>
          </a:bodyPr>
          <a:lstStyle>
            <a:lvl1pPr algn="r">
              <a:defRPr sz="1200">
                <a:solidFill>
                  <a:srgbClr val="898989"/>
                </a:solidFill>
                <a:latin typeface="Calibri" pitchFamily="34" charset="0"/>
                <a:ea typeface="ヒラギノ明朝 ProN W3" charset="0"/>
                <a:cs typeface="ヒラギノ明朝 ProN W3" charset="0"/>
                <a:sym typeface="Palatino" charset="0"/>
              </a:defRPr>
            </a:lvl1pPr>
          </a:lstStyle>
          <a:p>
            <a:pPr>
              <a:defRPr/>
            </a:pPr>
            <a:fld id="{0634B967-0ABE-4556-9068-52CA3136EAF2}" type="slidenum">
              <a:rPr lang="en-US"/>
              <a:pPr>
                <a:defRPr/>
              </a:pPr>
              <a:t>‹#›</a:t>
            </a:fld>
            <a:endParaRPr lang="en-US" dirty="0"/>
          </a:p>
        </p:txBody>
      </p:sp>
    </p:spTree>
    <p:extLst>
      <p:ext uri="{BB962C8B-B14F-4D97-AF65-F5344CB8AC3E}">
        <p14:creationId xmlns:p14="http://schemas.microsoft.com/office/powerpoint/2010/main" val="1569082616"/>
      </p:ext>
    </p:extLst>
  </p:cSld>
  <p:clrMap bg1="lt1" tx1="dk1" bg2="lt2" tx2="dk2" accent1="accent1" accent2="accent2" accent3="accent3" accent4="accent4" accent5="accent5" accent6="accent6" hlink="hlink" folHlink="folHlink"/>
  <p:sldLayoutIdLst>
    <p:sldLayoutId id="2147483723" r:id="rId1"/>
    <p:sldLayoutId id="2147483724" r:id="rId2"/>
    <p:sldLayoutId id="2147483725" r:id="rId3"/>
    <p:sldLayoutId id="2147483726" r:id="rId4"/>
    <p:sldLayoutId id="2147483727" r:id="rId5"/>
    <p:sldLayoutId id="2147483728" r:id="rId6"/>
    <p:sldLayoutId id="2147483729" r:id="rId7"/>
    <p:sldLayoutId id="2147483730" r:id="rId8"/>
    <p:sldLayoutId id="2147483731" r:id="rId9"/>
    <p:sldLayoutId id="2147483732" r:id="rId10"/>
    <p:sldLayoutId id="2147483733" r:id="rId11"/>
    <p:sldLayoutId id="2147483734" r:id="rId12"/>
    <p:sldLayoutId id="2147483735" r:id="rId13"/>
    <p:sldLayoutId id="2147483736" r:id="rId14"/>
  </p:sldLayoutIdLst>
  <p:hf hdr="0" ftr="0" dt="0"/>
  <p:txStyles>
    <p:titleStyle>
      <a:lvl1pPr algn="ctr" defTabSz="896213" rtl="0" eaLnBrk="0" fontAlgn="base" hangingPunct="0">
        <a:spcBef>
          <a:spcPct val="0"/>
        </a:spcBef>
        <a:spcAft>
          <a:spcPct val="0"/>
        </a:spcAft>
        <a:defRPr sz="4400" kern="1200">
          <a:solidFill>
            <a:schemeClr val="tx1"/>
          </a:solidFill>
          <a:latin typeface="+mj-lt"/>
          <a:ea typeface="+mj-ea"/>
          <a:cs typeface="+mj-cs"/>
        </a:defRPr>
      </a:lvl1pPr>
      <a:lvl2pPr algn="ctr" defTabSz="896213" rtl="0" eaLnBrk="0" fontAlgn="base" hangingPunct="0">
        <a:spcBef>
          <a:spcPct val="0"/>
        </a:spcBef>
        <a:spcAft>
          <a:spcPct val="0"/>
        </a:spcAft>
        <a:defRPr sz="4400">
          <a:solidFill>
            <a:schemeClr val="tx1"/>
          </a:solidFill>
          <a:latin typeface="Calibri" pitchFamily="34" charset="0"/>
        </a:defRPr>
      </a:lvl2pPr>
      <a:lvl3pPr algn="ctr" defTabSz="896213" rtl="0" eaLnBrk="0" fontAlgn="base" hangingPunct="0">
        <a:spcBef>
          <a:spcPct val="0"/>
        </a:spcBef>
        <a:spcAft>
          <a:spcPct val="0"/>
        </a:spcAft>
        <a:defRPr sz="4400">
          <a:solidFill>
            <a:schemeClr val="tx1"/>
          </a:solidFill>
          <a:latin typeface="Calibri" pitchFamily="34" charset="0"/>
        </a:defRPr>
      </a:lvl3pPr>
      <a:lvl4pPr algn="ctr" defTabSz="896213" rtl="0" eaLnBrk="0" fontAlgn="base" hangingPunct="0">
        <a:spcBef>
          <a:spcPct val="0"/>
        </a:spcBef>
        <a:spcAft>
          <a:spcPct val="0"/>
        </a:spcAft>
        <a:defRPr sz="4400">
          <a:solidFill>
            <a:schemeClr val="tx1"/>
          </a:solidFill>
          <a:latin typeface="Calibri" pitchFamily="34" charset="0"/>
        </a:defRPr>
      </a:lvl4pPr>
      <a:lvl5pPr algn="ctr" defTabSz="896213" rtl="0" eaLnBrk="0" fontAlgn="base" hangingPunct="0">
        <a:spcBef>
          <a:spcPct val="0"/>
        </a:spcBef>
        <a:spcAft>
          <a:spcPct val="0"/>
        </a:spcAft>
        <a:defRPr sz="4400">
          <a:solidFill>
            <a:schemeClr val="tx1"/>
          </a:solidFill>
          <a:latin typeface="Calibri" pitchFamily="34" charset="0"/>
        </a:defRPr>
      </a:lvl5pPr>
      <a:lvl6pPr marL="424528" algn="ctr" defTabSz="896213" rtl="0" fontAlgn="base">
        <a:spcBef>
          <a:spcPct val="0"/>
        </a:spcBef>
        <a:spcAft>
          <a:spcPct val="0"/>
        </a:spcAft>
        <a:defRPr sz="4400">
          <a:solidFill>
            <a:schemeClr val="tx1"/>
          </a:solidFill>
          <a:latin typeface="Calibri" pitchFamily="34" charset="0"/>
        </a:defRPr>
      </a:lvl6pPr>
      <a:lvl7pPr marL="849046" algn="ctr" defTabSz="896213" rtl="0" fontAlgn="base">
        <a:spcBef>
          <a:spcPct val="0"/>
        </a:spcBef>
        <a:spcAft>
          <a:spcPct val="0"/>
        </a:spcAft>
        <a:defRPr sz="4400">
          <a:solidFill>
            <a:schemeClr val="tx1"/>
          </a:solidFill>
          <a:latin typeface="Calibri" pitchFamily="34" charset="0"/>
        </a:defRPr>
      </a:lvl7pPr>
      <a:lvl8pPr marL="1273574" algn="ctr" defTabSz="896213" rtl="0" fontAlgn="base">
        <a:spcBef>
          <a:spcPct val="0"/>
        </a:spcBef>
        <a:spcAft>
          <a:spcPct val="0"/>
        </a:spcAft>
        <a:defRPr sz="4400">
          <a:solidFill>
            <a:schemeClr val="tx1"/>
          </a:solidFill>
          <a:latin typeface="Calibri" pitchFamily="34" charset="0"/>
        </a:defRPr>
      </a:lvl8pPr>
      <a:lvl9pPr marL="1698093" algn="ctr" defTabSz="896213" rtl="0" fontAlgn="base">
        <a:spcBef>
          <a:spcPct val="0"/>
        </a:spcBef>
        <a:spcAft>
          <a:spcPct val="0"/>
        </a:spcAft>
        <a:defRPr sz="4400">
          <a:solidFill>
            <a:schemeClr val="tx1"/>
          </a:solidFill>
          <a:latin typeface="Calibri" pitchFamily="34" charset="0"/>
        </a:defRPr>
      </a:lvl9pPr>
    </p:titleStyle>
    <p:bodyStyle>
      <a:lvl1pPr marL="336080" indent="-336080" algn="l" defTabSz="896213"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28177" indent="-280068" algn="l" defTabSz="896213"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21739" indent="-224061" algn="l" defTabSz="896213"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569895" indent="-224061" algn="l" defTabSz="896213"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17954" indent="-224061" algn="l" defTabSz="896213"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467882" indent="-224361" algn="l" defTabSz="89741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16583" indent="-224361" algn="l" defTabSz="89741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365301" indent="-224361" algn="l" defTabSz="89741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14004" indent="-224361" algn="l" defTabSz="89741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897413" rtl="0" eaLnBrk="1" latinLnBrk="0" hangingPunct="1">
        <a:defRPr sz="1800" kern="1200">
          <a:solidFill>
            <a:schemeClr val="tx1"/>
          </a:solidFill>
          <a:latin typeface="+mn-lt"/>
          <a:ea typeface="+mn-ea"/>
          <a:cs typeface="+mn-cs"/>
        </a:defRPr>
      </a:lvl1pPr>
      <a:lvl2pPr marL="448707" algn="l" defTabSz="897413" rtl="0" eaLnBrk="1" latinLnBrk="0" hangingPunct="1">
        <a:defRPr sz="1800" kern="1200">
          <a:solidFill>
            <a:schemeClr val="tx1"/>
          </a:solidFill>
          <a:latin typeface="+mn-lt"/>
          <a:ea typeface="+mn-ea"/>
          <a:cs typeface="+mn-cs"/>
        </a:defRPr>
      </a:lvl2pPr>
      <a:lvl3pPr marL="897413" algn="l" defTabSz="897413" rtl="0" eaLnBrk="1" latinLnBrk="0" hangingPunct="1">
        <a:defRPr sz="1800" kern="1200">
          <a:solidFill>
            <a:schemeClr val="tx1"/>
          </a:solidFill>
          <a:latin typeface="+mn-lt"/>
          <a:ea typeface="+mn-ea"/>
          <a:cs typeface="+mn-cs"/>
        </a:defRPr>
      </a:lvl3pPr>
      <a:lvl4pPr marL="1346098" algn="l" defTabSz="897413" rtl="0" eaLnBrk="1" latinLnBrk="0" hangingPunct="1">
        <a:defRPr sz="1800" kern="1200">
          <a:solidFill>
            <a:schemeClr val="tx1"/>
          </a:solidFill>
          <a:latin typeface="+mn-lt"/>
          <a:ea typeface="+mn-ea"/>
          <a:cs typeface="+mn-cs"/>
        </a:defRPr>
      </a:lvl4pPr>
      <a:lvl5pPr marL="1794834" algn="l" defTabSz="897413" rtl="0" eaLnBrk="1" latinLnBrk="0" hangingPunct="1">
        <a:defRPr sz="1800" kern="1200">
          <a:solidFill>
            <a:schemeClr val="tx1"/>
          </a:solidFill>
          <a:latin typeface="+mn-lt"/>
          <a:ea typeface="+mn-ea"/>
          <a:cs typeface="+mn-cs"/>
        </a:defRPr>
      </a:lvl5pPr>
      <a:lvl6pPr marL="2243529" algn="l" defTabSz="897413" rtl="0" eaLnBrk="1" latinLnBrk="0" hangingPunct="1">
        <a:defRPr sz="1800" kern="1200">
          <a:solidFill>
            <a:schemeClr val="tx1"/>
          </a:solidFill>
          <a:latin typeface="+mn-lt"/>
          <a:ea typeface="+mn-ea"/>
          <a:cs typeface="+mn-cs"/>
        </a:defRPr>
      </a:lvl6pPr>
      <a:lvl7pPr marL="2692228" algn="l" defTabSz="897413" rtl="0" eaLnBrk="1" latinLnBrk="0" hangingPunct="1">
        <a:defRPr sz="1800" kern="1200">
          <a:solidFill>
            <a:schemeClr val="tx1"/>
          </a:solidFill>
          <a:latin typeface="+mn-lt"/>
          <a:ea typeface="+mn-ea"/>
          <a:cs typeface="+mn-cs"/>
        </a:defRPr>
      </a:lvl7pPr>
      <a:lvl8pPr marL="3140964" algn="l" defTabSz="897413" rtl="0" eaLnBrk="1" latinLnBrk="0" hangingPunct="1">
        <a:defRPr sz="1800" kern="1200">
          <a:solidFill>
            <a:schemeClr val="tx1"/>
          </a:solidFill>
          <a:latin typeface="+mn-lt"/>
          <a:ea typeface="+mn-ea"/>
          <a:cs typeface="+mn-cs"/>
        </a:defRPr>
      </a:lvl8pPr>
      <a:lvl9pPr marL="3589651" algn="l" defTabSz="897413"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6605" y="275333"/>
            <a:ext cx="8230810" cy="1143000"/>
          </a:xfrm>
          <a:prstGeom prst="rect">
            <a:avLst/>
          </a:prstGeom>
          <a:noFill/>
          <a:ln w="9525">
            <a:noFill/>
            <a:miter lim="800000"/>
            <a:headEnd/>
            <a:tailEnd/>
          </a:ln>
        </p:spPr>
        <p:txBody>
          <a:bodyPr vert="horz" wrap="square" lIns="89740" tIns="44875" rIns="89740" bIns="44875"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6605" y="1600078"/>
            <a:ext cx="8230810" cy="4525863"/>
          </a:xfrm>
          <a:prstGeom prst="rect">
            <a:avLst/>
          </a:prstGeom>
          <a:noFill/>
          <a:ln w="9525">
            <a:noFill/>
            <a:miter lim="800000"/>
            <a:headEnd/>
            <a:tailEnd/>
          </a:ln>
        </p:spPr>
        <p:txBody>
          <a:bodyPr vert="horz" wrap="square" lIns="89740" tIns="44875" rIns="89740" bIns="44875"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6605" y="6356450"/>
            <a:ext cx="2134810" cy="364628"/>
          </a:xfrm>
          <a:prstGeom prst="rect">
            <a:avLst/>
          </a:prstGeom>
        </p:spPr>
        <p:txBody>
          <a:bodyPr vert="horz" wrap="square" lIns="89740" tIns="44875" rIns="89740" bIns="44875" numCol="1" anchor="ctr" anchorCtr="0" compatLnSpc="1">
            <a:prstTxWarp prst="textNoShape">
              <a:avLst/>
            </a:prstTxWarp>
          </a:bodyPr>
          <a:lstStyle>
            <a:lvl1pPr algn="l">
              <a:defRPr sz="1200">
                <a:solidFill>
                  <a:srgbClr val="898989"/>
                </a:solidFill>
                <a:latin typeface="Calibri" pitchFamily="34" charset="0"/>
                <a:ea typeface="ヒラギノ明朝 ProN W3" charset="0"/>
                <a:cs typeface="ヒラギノ明朝 ProN W3" charset="0"/>
                <a:sym typeface="Palatino" charset="0"/>
              </a:defRPr>
            </a:lvl1pPr>
          </a:lstStyle>
          <a:p>
            <a:pPr>
              <a:defRPr/>
            </a:pPr>
            <a:endParaRPr lang="en-US" dirty="0"/>
          </a:p>
        </p:txBody>
      </p:sp>
      <p:sp>
        <p:nvSpPr>
          <p:cNvPr id="5" name="Footer Placeholder 4"/>
          <p:cNvSpPr>
            <a:spLocks noGrp="1"/>
          </p:cNvSpPr>
          <p:nvPr>
            <p:ph type="ftr" sz="quarter" idx="3"/>
          </p:nvPr>
        </p:nvSpPr>
        <p:spPr>
          <a:xfrm>
            <a:off x="3123605" y="6356450"/>
            <a:ext cx="2896810" cy="364628"/>
          </a:xfrm>
          <a:prstGeom prst="rect">
            <a:avLst/>
          </a:prstGeom>
        </p:spPr>
        <p:txBody>
          <a:bodyPr vert="horz" wrap="square" lIns="89740" tIns="44875" rIns="89740" bIns="44875" numCol="1" anchor="ctr" anchorCtr="0" compatLnSpc="1">
            <a:prstTxWarp prst="textNoShape">
              <a:avLst/>
            </a:prstTxWarp>
          </a:bodyPr>
          <a:lstStyle>
            <a:lvl1pPr algn="ctr">
              <a:defRPr sz="1200">
                <a:solidFill>
                  <a:srgbClr val="898989"/>
                </a:solidFill>
                <a:latin typeface="Calibri" pitchFamily="34" charset="0"/>
                <a:ea typeface="ヒラギノ明朝 ProN W3" charset="0"/>
                <a:cs typeface="ヒラギノ明朝 ProN W3" charset="0"/>
                <a:sym typeface="Palatino" charset="0"/>
              </a:defRPr>
            </a:lvl1pPr>
          </a:lstStyle>
          <a:p>
            <a:pPr>
              <a:defRPr/>
            </a:pPr>
            <a:endParaRPr lang="en-US" dirty="0"/>
          </a:p>
        </p:txBody>
      </p:sp>
      <p:sp>
        <p:nvSpPr>
          <p:cNvPr id="6" name="Slide Number Placeholder 5"/>
          <p:cNvSpPr>
            <a:spLocks noGrp="1"/>
          </p:cNvSpPr>
          <p:nvPr>
            <p:ph type="sldNum" sz="quarter" idx="4"/>
          </p:nvPr>
        </p:nvSpPr>
        <p:spPr>
          <a:xfrm>
            <a:off x="6552605" y="6356450"/>
            <a:ext cx="2134810" cy="364628"/>
          </a:xfrm>
          <a:prstGeom prst="rect">
            <a:avLst/>
          </a:prstGeom>
        </p:spPr>
        <p:txBody>
          <a:bodyPr vert="horz" wrap="square" lIns="89740" tIns="44875" rIns="89740" bIns="44875" numCol="1" anchor="ctr" anchorCtr="0" compatLnSpc="1">
            <a:prstTxWarp prst="textNoShape">
              <a:avLst/>
            </a:prstTxWarp>
          </a:bodyPr>
          <a:lstStyle>
            <a:lvl1pPr algn="r">
              <a:defRPr sz="1200">
                <a:solidFill>
                  <a:srgbClr val="898989"/>
                </a:solidFill>
                <a:latin typeface="Calibri" pitchFamily="34" charset="0"/>
                <a:ea typeface="ヒラギノ明朝 ProN W3" charset="0"/>
                <a:cs typeface="ヒラギノ明朝 ProN W3" charset="0"/>
                <a:sym typeface="Palatino" charset="0"/>
              </a:defRPr>
            </a:lvl1pPr>
          </a:lstStyle>
          <a:p>
            <a:pPr>
              <a:defRPr/>
            </a:pPr>
            <a:fld id="{0634B967-0ABE-4556-9068-52CA3136EAF2}" type="slidenum">
              <a:rPr lang="en-US"/>
              <a:pPr>
                <a:defRPr/>
              </a:pPr>
              <a:t>‹#›</a:t>
            </a:fld>
            <a:endParaRPr lang="en-US" dirty="0"/>
          </a:p>
        </p:txBody>
      </p:sp>
    </p:spTree>
    <p:extLst>
      <p:ext uri="{BB962C8B-B14F-4D97-AF65-F5344CB8AC3E}">
        <p14:creationId xmlns:p14="http://schemas.microsoft.com/office/powerpoint/2010/main" val="3264604020"/>
      </p:ext>
    </p:extLst>
  </p:cSld>
  <p:clrMap bg1="lt1" tx1="dk1" bg2="lt2" tx2="dk2" accent1="accent1" accent2="accent2" accent3="accent3" accent4="accent4" accent5="accent5" accent6="accent6" hlink="hlink" folHlink="folHlink"/>
  <p:sldLayoutIdLst>
    <p:sldLayoutId id="2147483741" r:id="rId1"/>
    <p:sldLayoutId id="2147483742" r:id="rId2"/>
    <p:sldLayoutId id="2147483743" r:id="rId3"/>
    <p:sldLayoutId id="2147483744" r:id="rId4"/>
    <p:sldLayoutId id="2147483745" r:id="rId5"/>
    <p:sldLayoutId id="2147483746" r:id="rId6"/>
    <p:sldLayoutId id="2147483747" r:id="rId7"/>
    <p:sldLayoutId id="2147483748" r:id="rId8"/>
    <p:sldLayoutId id="2147483749" r:id="rId9"/>
    <p:sldLayoutId id="2147483750" r:id="rId10"/>
    <p:sldLayoutId id="2147483751" r:id="rId11"/>
    <p:sldLayoutId id="2147483752" r:id="rId12"/>
    <p:sldLayoutId id="2147483753" r:id="rId13"/>
    <p:sldLayoutId id="2147483754" r:id="rId14"/>
  </p:sldLayoutIdLst>
  <p:hf hdr="0" ftr="0" dt="0"/>
  <p:txStyles>
    <p:titleStyle>
      <a:lvl1pPr algn="ctr" defTabSz="896213" rtl="0" eaLnBrk="0" fontAlgn="base" hangingPunct="0">
        <a:spcBef>
          <a:spcPct val="0"/>
        </a:spcBef>
        <a:spcAft>
          <a:spcPct val="0"/>
        </a:spcAft>
        <a:defRPr sz="4400" kern="1200">
          <a:solidFill>
            <a:schemeClr val="tx1"/>
          </a:solidFill>
          <a:latin typeface="+mj-lt"/>
          <a:ea typeface="+mj-ea"/>
          <a:cs typeface="+mj-cs"/>
        </a:defRPr>
      </a:lvl1pPr>
      <a:lvl2pPr algn="ctr" defTabSz="896213" rtl="0" eaLnBrk="0" fontAlgn="base" hangingPunct="0">
        <a:spcBef>
          <a:spcPct val="0"/>
        </a:spcBef>
        <a:spcAft>
          <a:spcPct val="0"/>
        </a:spcAft>
        <a:defRPr sz="4400">
          <a:solidFill>
            <a:schemeClr val="tx1"/>
          </a:solidFill>
          <a:latin typeface="Calibri" pitchFamily="34" charset="0"/>
        </a:defRPr>
      </a:lvl2pPr>
      <a:lvl3pPr algn="ctr" defTabSz="896213" rtl="0" eaLnBrk="0" fontAlgn="base" hangingPunct="0">
        <a:spcBef>
          <a:spcPct val="0"/>
        </a:spcBef>
        <a:spcAft>
          <a:spcPct val="0"/>
        </a:spcAft>
        <a:defRPr sz="4400">
          <a:solidFill>
            <a:schemeClr val="tx1"/>
          </a:solidFill>
          <a:latin typeface="Calibri" pitchFamily="34" charset="0"/>
        </a:defRPr>
      </a:lvl3pPr>
      <a:lvl4pPr algn="ctr" defTabSz="896213" rtl="0" eaLnBrk="0" fontAlgn="base" hangingPunct="0">
        <a:spcBef>
          <a:spcPct val="0"/>
        </a:spcBef>
        <a:spcAft>
          <a:spcPct val="0"/>
        </a:spcAft>
        <a:defRPr sz="4400">
          <a:solidFill>
            <a:schemeClr val="tx1"/>
          </a:solidFill>
          <a:latin typeface="Calibri" pitchFamily="34" charset="0"/>
        </a:defRPr>
      </a:lvl4pPr>
      <a:lvl5pPr algn="ctr" defTabSz="896213" rtl="0" eaLnBrk="0" fontAlgn="base" hangingPunct="0">
        <a:spcBef>
          <a:spcPct val="0"/>
        </a:spcBef>
        <a:spcAft>
          <a:spcPct val="0"/>
        </a:spcAft>
        <a:defRPr sz="4400">
          <a:solidFill>
            <a:schemeClr val="tx1"/>
          </a:solidFill>
          <a:latin typeface="Calibri" pitchFamily="34" charset="0"/>
        </a:defRPr>
      </a:lvl5pPr>
      <a:lvl6pPr marL="424528" algn="ctr" defTabSz="896213" rtl="0" fontAlgn="base">
        <a:spcBef>
          <a:spcPct val="0"/>
        </a:spcBef>
        <a:spcAft>
          <a:spcPct val="0"/>
        </a:spcAft>
        <a:defRPr sz="4400">
          <a:solidFill>
            <a:schemeClr val="tx1"/>
          </a:solidFill>
          <a:latin typeface="Calibri" pitchFamily="34" charset="0"/>
        </a:defRPr>
      </a:lvl6pPr>
      <a:lvl7pPr marL="849046" algn="ctr" defTabSz="896213" rtl="0" fontAlgn="base">
        <a:spcBef>
          <a:spcPct val="0"/>
        </a:spcBef>
        <a:spcAft>
          <a:spcPct val="0"/>
        </a:spcAft>
        <a:defRPr sz="4400">
          <a:solidFill>
            <a:schemeClr val="tx1"/>
          </a:solidFill>
          <a:latin typeface="Calibri" pitchFamily="34" charset="0"/>
        </a:defRPr>
      </a:lvl7pPr>
      <a:lvl8pPr marL="1273574" algn="ctr" defTabSz="896213" rtl="0" fontAlgn="base">
        <a:spcBef>
          <a:spcPct val="0"/>
        </a:spcBef>
        <a:spcAft>
          <a:spcPct val="0"/>
        </a:spcAft>
        <a:defRPr sz="4400">
          <a:solidFill>
            <a:schemeClr val="tx1"/>
          </a:solidFill>
          <a:latin typeface="Calibri" pitchFamily="34" charset="0"/>
        </a:defRPr>
      </a:lvl8pPr>
      <a:lvl9pPr marL="1698093" algn="ctr" defTabSz="896213" rtl="0" fontAlgn="base">
        <a:spcBef>
          <a:spcPct val="0"/>
        </a:spcBef>
        <a:spcAft>
          <a:spcPct val="0"/>
        </a:spcAft>
        <a:defRPr sz="4400">
          <a:solidFill>
            <a:schemeClr val="tx1"/>
          </a:solidFill>
          <a:latin typeface="Calibri" pitchFamily="34" charset="0"/>
        </a:defRPr>
      </a:lvl9pPr>
    </p:titleStyle>
    <p:bodyStyle>
      <a:lvl1pPr marL="336080" indent="-336080" algn="l" defTabSz="896213"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28177" indent="-280068" algn="l" defTabSz="896213"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21739" indent="-224061" algn="l" defTabSz="896213"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569895" indent="-224061" algn="l" defTabSz="896213"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17954" indent="-224061" algn="l" defTabSz="896213"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467882" indent="-224361" algn="l" defTabSz="89741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16583" indent="-224361" algn="l" defTabSz="89741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365301" indent="-224361" algn="l" defTabSz="89741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14004" indent="-224361" algn="l" defTabSz="89741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897413" rtl="0" eaLnBrk="1" latinLnBrk="0" hangingPunct="1">
        <a:defRPr sz="1800" kern="1200">
          <a:solidFill>
            <a:schemeClr val="tx1"/>
          </a:solidFill>
          <a:latin typeface="+mn-lt"/>
          <a:ea typeface="+mn-ea"/>
          <a:cs typeface="+mn-cs"/>
        </a:defRPr>
      </a:lvl1pPr>
      <a:lvl2pPr marL="448707" algn="l" defTabSz="897413" rtl="0" eaLnBrk="1" latinLnBrk="0" hangingPunct="1">
        <a:defRPr sz="1800" kern="1200">
          <a:solidFill>
            <a:schemeClr val="tx1"/>
          </a:solidFill>
          <a:latin typeface="+mn-lt"/>
          <a:ea typeface="+mn-ea"/>
          <a:cs typeface="+mn-cs"/>
        </a:defRPr>
      </a:lvl2pPr>
      <a:lvl3pPr marL="897413" algn="l" defTabSz="897413" rtl="0" eaLnBrk="1" latinLnBrk="0" hangingPunct="1">
        <a:defRPr sz="1800" kern="1200">
          <a:solidFill>
            <a:schemeClr val="tx1"/>
          </a:solidFill>
          <a:latin typeface="+mn-lt"/>
          <a:ea typeface="+mn-ea"/>
          <a:cs typeface="+mn-cs"/>
        </a:defRPr>
      </a:lvl3pPr>
      <a:lvl4pPr marL="1346098" algn="l" defTabSz="897413" rtl="0" eaLnBrk="1" latinLnBrk="0" hangingPunct="1">
        <a:defRPr sz="1800" kern="1200">
          <a:solidFill>
            <a:schemeClr val="tx1"/>
          </a:solidFill>
          <a:latin typeface="+mn-lt"/>
          <a:ea typeface="+mn-ea"/>
          <a:cs typeface="+mn-cs"/>
        </a:defRPr>
      </a:lvl4pPr>
      <a:lvl5pPr marL="1794834" algn="l" defTabSz="897413" rtl="0" eaLnBrk="1" latinLnBrk="0" hangingPunct="1">
        <a:defRPr sz="1800" kern="1200">
          <a:solidFill>
            <a:schemeClr val="tx1"/>
          </a:solidFill>
          <a:latin typeface="+mn-lt"/>
          <a:ea typeface="+mn-ea"/>
          <a:cs typeface="+mn-cs"/>
        </a:defRPr>
      </a:lvl5pPr>
      <a:lvl6pPr marL="2243529" algn="l" defTabSz="897413" rtl="0" eaLnBrk="1" latinLnBrk="0" hangingPunct="1">
        <a:defRPr sz="1800" kern="1200">
          <a:solidFill>
            <a:schemeClr val="tx1"/>
          </a:solidFill>
          <a:latin typeface="+mn-lt"/>
          <a:ea typeface="+mn-ea"/>
          <a:cs typeface="+mn-cs"/>
        </a:defRPr>
      </a:lvl6pPr>
      <a:lvl7pPr marL="2692228" algn="l" defTabSz="897413" rtl="0" eaLnBrk="1" latinLnBrk="0" hangingPunct="1">
        <a:defRPr sz="1800" kern="1200">
          <a:solidFill>
            <a:schemeClr val="tx1"/>
          </a:solidFill>
          <a:latin typeface="+mn-lt"/>
          <a:ea typeface="+mn-ea"/>
          <a:cs typeface="+mn-cs"/>
        </a:defRPr>
      </a:lvl7pPr>
      <a:lvl8pPr marL="3140964" algn="l" defTabSz="897413" rtl="0" eaLnBrk="1" latinLnBrk="0" hangingPunct="1">
        <a:defRPr sz="1800" kern="1200">
          <a:solidFill>
            <a:schemeClr val="tx1"/>
          </a:solidFill>
          <a:latin typeface="+mn-lt"/>
          <a:ea typeface="+mn-ea"/>
          <a:cs typeface="+mn-cs"/>
        </a:defRPr>
      </a:lvl8pPr>
      <a:lvl9pPr marL="3589651" algn="l" defTabSz="897413"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35"/>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smtClean="0"/>
              <a:t>Click to edit Master text styles</a:t>
            </a:r>
          </a:p>
          <a:p>
            <a:pPr lvl="1"/>
            <a:r>
              <a:rPr lang="en-US" altLang="en-US" dirty="0" smtClean="0"/>
              <a:t>Second level</a:t>
            </a:r>
          </a:p>
          <a:p>
            <a:pPr lvl="2"/>
            <a:r>
              <a:rPr lang="en-US" altLang="en-US" dirty="0" smtClean="0"/>
              <a:t>Third level</a:t>
            </a:r>
          </a:p>
          <a:p>
            <a:pPr lvl="3"/>
            <a:r>
              <a:rPr lang="en-US" altLang="en-US" dirty="0" smtClean="0"/>
              <a:t>Fourth level</a:t>
            </a:r>
          </a:p>
          <a:p>
            <a:pPr lvl="4"/>
            <a:r>
              <a:rPr lang="en-US" altLang="en-US" dirty="0" smtClean="0"/>
              <a:t>Fifth level</a:t>
            </a:r>
          </a:p>
        </p:txBody>
      </p:sp>
      <p:grpSp>
        <p:nvGrpSpPr>
          <p:cNvPr id="1027" name="Group 36"/>
          <p:cNvGrpSpPr>
            <a:grpSpLocks/>
          </p:cNvGrpSpPr>
          <p:nvPr/>
        </p:nvGrpSpPr>
        <p:grpSpPr bwMode="auto">
          <a:xfrm>
            <a:off x="8763000" y="838200"/>
            <a:ext cx="304800" cy="304800"/>
            <a:chOff x="5502" y="576"/>
            <a:chExt cx="114" cy="189"/>
          </a:xfrm>
        </p:grpSpPr>
        <p:sp>
          <p:nvSpPr>
            <p:cNvPr id="1045" name="Rectangle 37"/>
            <p:cNvSpPr>
              <a:spLocks noChangeArrowheads="1"/>
            </p:cNvSpPr>
            <p:nvPr/>
          </p:nvSpPr>
          <p:spPr bwMode="auto">
            <a:xfrm>
              <a:off x="5589" y="576"/>
              <a:ext cx="27" cy="189"/>
            </a:xfrm>
            <a:prstGeom prst="rect">
              <a:avLst/>
            </a:prstGeom>
            <a:gradFill rotWithShape="0">
              <a:gsLst>
                <a:gs pos="0">
                  <a:srgbClr val="491A6D"/>
                </a:gs>
                <a:gs pos="100000">
                  <a:srgbClr val="9234DB"/>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b="1">
                  <a:solidFill>
                    <a:schemeClr val="bg1"/>
                  </a:solidFill>
                  <a:latin typeface="Arial" charset="0"/>
                  <a:ea typeface="ＭＳ Ｐゴシック" pitchFamily="34" charset="-128"/>
                </a:defRPr>
              </a:lvl1pPr>
              <a:lvl2pPr marL="742950" indent="-285750" eaLnBrk="0" hangingPunct="0">
                <a:defRPr sz="2400" b="1">
                  <a:solidFill>
                    <a:schemeClr val="bg1"/>
                  </a:solidFill>
                  <a:latin typeface="Arial" charset="0"/>
                  <a:ea typeface="ＭＳ Ｐゴシック" pitchFamily="34" charset="-128"/>
                </a:defRPr>
              </a:lvl2pPr>
              <a:lvl3pPr marL="1143000" indent="-228600" eaLnBrk="0" hangingPunct="0">
                <a:defRPr sz="2400" b="1">
                  <a:solidFill>
                    <a:schemeClr val="bg1"/>
                  </a:solidFill>
                  <a:latin typeface="Arial" charset="0"/>
                  <a:ea typeface="ＭＳ Ｐゴシック" pitchFamily="34" charset="-128"/>
                </a:defRPr>
              </a:lvl3pPr>
              <a:lvl4pPr marL="1600200" indent="-228600" eaLnBrk="0" hangingPunct="0">
                <a:defRPr sz="2400" b="1">
                  <a:solidFill>
                    <a:schemeClr val="bg1"/>
                  </a:solidFill>
                  <a:latin typeface="Arial" charset="0"/>
                  <a:ea typeface="ＭＳ Ｐゴシック" pitchFamily="34" charset="-128"/>
                </a:defRPr>
              </a:lvl4pPr>
              <a:lvl5pPr marL="2057400" indent="-228600" eaLnBrk="0" hangingPunct="0">
                <a:defRPr sz="2400" b="1">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2400" b="1">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2400" b="1">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2400" b="1">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2400" b="1">
                  <a:solidFill>
                    <a:schemeClr val="bg1"/>
                  </a:solidFill>
                  <a:latin typeface="Arial" charset="0"/>
                  <a:ea typeface="ＭＳ Ｐゴシック" pitchFamily="34" charset="-128"/>
                </a:defRPr>
              </a:lvl9pPr>
            </a:lstStyle>
            <a:p>
              <a:pPr algn="ctr" eaLnBrk="1" fontAlgn="base" hangingPunct="1">
                <a:spcBef>
                  <a:spcPct val="0"/>
                </a:spcBef>
                <a:spcAft>
                  <a:spcPct val="0"/>
                </a:spcAft>
                <a:defRPr/>
              </a:pPr>
              <a:endParaRPr lang="en-US" altLang="en-US" smtClean="0">
                <a:solidFill>
                  <a:srgbClr val="FFFFFF"/>
                </a:solidFill>
              </a:endParaRPr>
            </a:p>
          </p:txBody>
        </p:sp>
        <p:sp>
          <p:nvSpPr>
            <p:cNvPr id="1046" name="Rectangle 38"/>
            <p:cNvSpPr>
              <a:spLocks noChangeArrowheads="1"/>
            </p:cNvSpPr>
            <p:nvPr/>
          </p:nvSpPr>
          <p:spPr bwMode="auto">
            <a:xfrm>
              <a:off x="5502" y="576"/>
              <a:ext cx="55" cy="189"/>
            </a:xfrm>
            <a:prstGeom prst="rect">
              <a:avLst/>
            </a:prstGeom>
            <a:gradFill rotWithShape="0">
              <a:gsLst>
                <a:gs pos="0">
                  <a:srgbClr val="491A6D"/>
                </a:gs>
                <a:gs pos="100000">
                  <a:srgbClr val="9234DB"/>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b="1">
                  <a:solidFill>
                    <a:schemeClr val="bg1"/>
                  </a:solidFill>
                  <a:latin typeface="Arial" charset="0"/>
                  <a:ea typeface="ＭＳ Ｐゴシック" pitchFamily="34" charset="-128"/>
                </a:defRPr>
              </a:lvl1pPr>
              <a:lvl2pPr marL="742950" indent="-285750" eaLnBrk="0" hangingPunct="0">
                <a:defRPr sz="2400" b="1">
                  <a:solidFill>
                    <a:schemeClr val="bg1"/>
                  </a:solidFill>
                  <a:latin typeface="Arial" charset="0"/>
                  <a:ea typeface="ＭＳ Ｐゴシック" pitchFamily="34" charset="-128"/>
                </a:defRPr>
              </a:lvl2pPr>
              <a:lvl3pPr marL="1143000" indent="-228600" eaLnBrk="0" hangingPunct="0">
                <a:defRPr sz="2400" b="1">
                  <a:solidFill>
                    <a:schemeClr val="bg1"/>
                  </a:solidFill>
                  <a:latin typeface="Arial" charset="0"/>
                  <a:ea typeface="ＭＳ Ｐゴシック" pitchFamily="34" charset="-128"/>
                </a:defRPr>
              </a:lvl3pPr>
              <a:lvl4pPr marL="1600200" indent="-228600" eaLnBrk="0" hangingPunct="0">
                <a:defRPr sz="2400" b="1">
                  <a:solidFill>
                    <a:schemeClr val="bg1"/>
                  </a:solidFill>
                  <a:latin typeface="Arial" charset="0"/>
                  <a:ea typeface="ＭＳ Ｐゴシック" pitchFamily="34" charset="-128"/>
                </a:defRPr>
              </a:lvl4pPr>
              <a:lvl5pPr marL="2057400" indent="-228600" eaLnBrk="0" hangingPunct="0">
                <a:defRPr sz="2400" b="1">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2400" b="1">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2400" b="1">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2400" b="1">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2400" b="1">
                  <a:solidFill>
                    <a:schemeClr val="bg1"/>
                  </a:solidFill>
                  <a:latin typeface="Arial" charset="0"/>
                  <a:ea typeface="ＭＳ Ｐゴシック" pitchFamily="34" charset="-128"/>
                </a:defRPr>
              </a:lvl9pPr>
            </a:lstStyle>
            <a:p>
              <a:pPr algn="ctr" eaLnBrk="1" fontAlgn="base" hangingPunct="1">
                <a:spcBef>
                  <a:spcPct val="0"/>
                </a:spcBef>
                <a:spcAft>
                  <a:spcPct val="0"/>
                </a:spcAft>
                <a:defRPr/>
              </a:pPr>
              <a:endParaRPr lang="en-US" altLang="en-US" smtClean="0">
                <a:solidFill>
                  <a:srgbClr val="FFFFFF"/>
                </a:solidFill>
              </a:endParaRPr>
            </a:p>
          </p:txBody>
        </p:sp>
      </p:grpSp>
      <p:grpSp>
        <p:nvGrpSpPr>
          <p:cNvPr id="1028" name="Group 39"/>
          <p:cNvGrpSpPr>
            <a:grpSpLocks/>
          </p:cNvGrpSpPr>
          <p:nvPr/>
        </p:nvGrpSpPr>
        <p:grpSpPr bwMode="auto">
          <a:xfrm>
            <a:off x="8153400" y="838200"/>
            <a:ext cx="533400" cy="304800"/>
            <a:chOff x="5218" y="576"/>
            <a:chExt cx="242" cy="189"/>
          </a:xfrm>
        </p:grpSpPr>
        <p:sp>
          <p:nvSpPr>
            <p:cNvPr id="1043" name="Rectangle 40"/>
            <p:cNvSpPr>
              <a:spLocks noChangeArrowheads="1"/>
            </p:cNvSpPr>
            <p:nvPr/>
          </p:nvSpPr>
          <p:spPr bwMode="auto">
            <a:xfrm>
              <a:off x="5374" y="576"/>
              <a:ext cx="86" cy="189"/>
            </a:xfrm>
            <a:prstGeom prst="rect">
              <a:avLst/>
            </a:prstGeom>
            <a:gradFill rotWithShape="0">
              <a:gsLst>
                <a:gs pos="0">
                  <a:srgbClr val="491A6D"/>
                </a:gs>
                <a:gs pos="100000">
                  <a:srgbClr val="9234DB"/>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b="1">
                  <a:solidFill>
                    <a:schemeClr val="bg1"/>
                  </a:solidFill>
                  <a:latin typeface="Arial" charset="0"/>
                  <a:ea typeface="ＭＳ Ｐゴシック" pitchFamily="34" charset="-128"/>
                </a:defRPr>
              </a:lvl1pPr>
              <a:lvl2pPr marL="742950" indent="-285750" eaLnBrk="0" hangingPunct="0">
                <a:defRPr sz="2400" b="1">
                  <a:solidFill>
                    <a:schemeClr val="bg1"/>
                  </a:solidFill>
                  <a:latin typeface="Arial" charset="0"/>
                  <a:ea typeface="ＭＳ Ｐゴシック" pitchFamily="34" charset="-128"/>
                </a:defRPr>
              </a:lvl2pPr>
              <a:lvl3pPr marL="1143000" indent="-228600" eaLnBrk="0" hangingPunct="0">
                <a:defRPr sz="2400" b="1">
                  <a:solidFill>
                    <a:schemeClr val="bg1"/>
                  </a:solidFill>
                  <a:latin typeface="Arial" charset="0"/>
                  <a:ea typeface="ＭＳ Ｐゴシック" pitchFamily="34" charset="-128"/>
                </a:defRPr>
              </a:lvl3pPr>
              <a:lvl4pPr marL="1600200" indent="-228600" eaLnBrk="0" hangingPunct="0">
                <a:defRPr sz="2400" b="1">
                  <a:solidFill>
                    <a:schemeClr val="bg1"/>
                  </a:solidFill>
                  <a:latin typeface="Arial" charset="0"/>
                  <a:ea typeface="ＭＳ Ｐゴシック" pitchFamily="34" charset="-128"/>
                </a:defRPr>
              </a:lvl4pPr>
              <a:lvl5pPr marL="2057400" indent="-228600" eaLnBrk="0" hangingPunct="0">
                <a:defRPr sz="2400" b="1">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2400" b="1">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2400" b="1">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2400" b="1">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2400" b="1">
                  <a:solidFill>
                    <a:schemeClr val="bg1"/>
                  </a:solidFill>
                  <a:latin typeface="Arial" charset="0"/>
                  <a:ea typeface="ＭＳ Ｐゴシック" pitchFamily="34" charset="-128"/>
                </a:defRPr>
              </a:lvl9pPr>
            </a:lstStyle>
            <a:p>
              <a:pPr algn="ctr" eaLnBrk="1" fontAlgn="base" hangingPunct="1">
                <a:spcBef>
                  <a:spcPct val="0"/>
                </a:spcBef>
                <a:spcAft>
                  <a:spcPct val="0"/>
                </a:spcAft>
                <a:defRPr/>
              </a:pPr>
              <a:endParaRPr lang="en-US" altLang="en-US" smtClean="0">
                <a:solidFill>
                  <a:srgbClr val="FFFFFF"/>
                </a:solidFill>
              </a:endParaRPr>
            </a:p>
          </p:txBody>
        </p:sp>
        <p:sp>
          <p:nvSpPr>
            <p:cNvPr id="1044" name="Rectangle 41"/>
            <p:cNvSpPr>
              <a:spLocks noChangeArrowheads="1"/>
            </p:cNvSpPr>
            <p:nvPr/>
          </p:nvSpPr>
          <p:spPr bwMode="auto">
            <a:xfrm>
              <a:off x="5218" y="576"/>
              <a:ext cx="115" cy="189"/>
            </a:xfrm>
            <a:prstGeom prst="rect">
              <a:avLst/>
            </a:prstGeom>
            <a:gradFill rotWithShape="0">
              <a:gsLst>
                <a:gs pos="0">
                  <a:srgbClr val="491A6D"/>
                </a:gs>
                <a:gs pos="100000">
                  <a:srgbClr val="9234DB"/>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b="1">
                  <a:solidFill>
                    <a:schemeClr val="bg1"/>
                  </a:solidFill>
                  <a:latin typeface="Arial" charset="0"/>
                  <a:ea typeface="ＭＳ Ｐゴシック" pitchFamily="34" charset="-128"/>
                </a:defRPr>
              </a:lvl1pPr>
              <a:lvl2pPr marL="742950" indent="-285750" eaLnBrk="0" hangingPunct="0">
                <a:defRPr sz="2400" b="1">
                  <a:solidFill>
                    <a:schemeClr val="bg1"/>
                  </a:solidFill>
                  <a:latin typeface="Arial" charset="0"/>
                  <a:ea typeface="ＭＳ Ｐゴシック" pitchFamily="34" charset="-128"/>
                </a:defRPr>
              </a:lvl2pPr>
              <a:lvl3pPr marL="1143000" indent="-228600" eaLnBrk="0" hangingPunct="0">
                <a:defRPr sz="2400" b="1">
                  <a:solidFill>
                    <a:schemeClr val="bg1"/>
                  </a:solidFill>
                  <a:latin typeface="Arial" charset="0"/>
                  <a:ea typeface="ＭＳ Ｐゴシック" pitchFamily="34" charset="-128"/>
                </a:defRPr>
              </a:lvl3pPr>
              <a:lvl4pPr marL="1600200" indent="-228600" eaLnBrk="0" hangingPunct="0">
                <a:defRPr sz="2400" b="1">
                  <a:solidFill>
                    <a:schemeClr val="bg1"/>
                  </a:solidFill>
                  <a:latin typeface="Arial" charset="0"/>
                  <a:ea typeface="ＭＳ Ｐゴシック" pitchFamily="34" charset="-128"/>
                </a:defRPr>
              </a:lvl4pPr>
              <a:lvl5pPr marL="2057400" indent="-228600" eaLnBrk="0" hangingPunct="0">
                <a:defRPr sz="2400" b="1">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2400" b="1">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2400" b="1">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2400" b="1">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2400" b="1">
                  <a:solidFill>
                    <a:schemeClr val="bg1"/>
                  </a:solidFill>
                  <a:latin typeface="Arial" charset="0"/>
                  <a:ea typeface="ＭＳ Ｐゴシック" pitchFamily="34" charset="-128"/>
                </a:defRPr>
              </a:lvl9pPr>
            </a:lstStyle>
            <a:p>
              <a:pPr algn="ctr" eaLnBrk="1" fontAlgn="base" hangingPunct="1">
                <a:spcBef>
                  <a:spcPct val="0"/>
                </a:spcBef>
                <a:spcAft>
                  <a:spcPct val="0"/>
                </a:spcAft>
                <a:defRPr/>
              </a:pPr>
              <a:endParaRPr lang="en-US" altLang="en-US" smtClean="0">
                <a:solidFill>
                  <a:srgbClr val="FFFFFF"/>
                </a:solidFill>
              </a:endParaRPr>
            </a:p>
          </p:txBody>
        </p:sp>
      </p:grpSp>
      <p:grpSp>
        <p:nvGrpSpPr>
          <p:cNvPr id="1029" name="Group 42"/>
          <p:cNvGrpSpPr>
            <a:grpSpLocks/>
          </p:cNvGrpSpPr>
          <p:nvPr/>
        </p:nvGrpSpPr>
        <p:grpSpPr bwMode="auto">
          <a:xfrm>
            <a:off x="7467600" y="838200"/>
            <a:ext cx="609600" cy="304800"/>
            <a:chOff x="4825" y="576"/>
            <a:chExt cx="354" cy="189"/>
          </a:xfrm>
        </p:grpSpPr>
        <p:sp>
          <p:nvSpPr>
            <p:cNvPr id="1041" name="Rectangle 43"/>
            <p:cNvSpPr>
              <a:spLocks noChangeArrowheads="1"/>
            </p:cNvSpPr>
            <p:nvPr/>
          </p:nvSpPr>
          <p:spPr bwMode="auto">
            <a:xfrm>
              <a:off x="5037" y="576"/>
              <a:ext cx="142" cy="189"/>
            </a:xfrm>
            <a:prstGeom prst="rect">
              <a:avLst/>
            </a:prstGeom>
            <a:gradFill rotWithShape="0">
              <a:gsLst>
                <a:gs pos="0">
                  <a:srgbClr val="491A6D"/>
                </a:gs>
                <a:gs pos="100000">
                  <a:srgbClr val="9234DB"/>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b="1">
                  <a:solidFill>
                    <a:schemeClr val="bg1"/>
                  </a:solidFill>
                  <a:latin typeface="Arial" charset="0"/>
                  <a:ea typeface="ＭＳ Ｐゴシック" pitchFamily="34" charset="-128"/>
                </a:defRPr>
              </a:lvl1pPr>
              <a:lvl2pPr marL="742950" indent="-285750" eaLnBrk="0" hangingPunct="0">
                <a:defRPr sz="2400" b="1">
                  <a:solidFill>
                    <a:schemeClr val="bg1"/>
                  </a:solidFill>
                  <a:latin typeface="Arial" charset="0"/>
                  <a:ea typeface="ＭＳ Ｐゴシック" pitchFamily="34" charset="-128"/>
                </a:defRPr>
              </a:lvl2pPr>
              <a:lvl3pPr marL="1143000" indent="-228600" eaLnBrk="0" hangingPunct="0">
                <a:defRPr sz="2400" b="1">
                  <a:solidFill>
                    <a:schemeClr val="bg1"/>
                  </a:solidFill>
                  <a:latin typeface="Arial" charset="0"/>
                  <a:ea typeface="ＭＳ Ｐゴシック" pitchFamily="34" charset="-128"/>
                </a:defRPr>
              </a:lvl3pPr>
              <a:lvl4pPr marL="1600200" indent="-228600" eaLnBrk="0" hangingPunct="0">
                <a:defRPr sz="2400" b="1">
                  <a:solidFill>
                    <a:schemeClr val="bg1"/>
                  </a:solidFill>
                  <a:latin typeface="Arial" charset="0"/>
                  <a:ea typeface="ＭＳ Ｐゴシック" pitchFamily="34" charset="-128"/>
                </a:defRPr>
              </a:lvl4pPr>
              <a:lvl5pPr marL="2057400" indent="-228600" eaLnBrk="0" hangingPunct="0">
                <a:defRPr sz="2400" b="1">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2400" b="1">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2400" b="1">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2400" b="1">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2400" b="1">
                  <a:solidFill>
                    <a:schemeClr val="bg1"/>
                  </a:solidFill>
                  <a:latin typeface="Arial" charset="0"/>
                  <a:ea typeface="ＭＳ Ｐゴシック" pitchFamily="34" charset="-128"/>
                </a:defRPr>
              </a:lvl9pPr>
            </a:lstStyle>
            <a:p>
              <a:pPr algn="ctr" eaLnBrk="1" fontAlgn="base" hangingPunct="1">
                <a:spcBef>
                  <a:spcPct val="0"/>
                </a:spcBef>
                <a:spcAft>
                  <a:spcPct val="0"/>
                </a:spcAft>
                <a:defRPr/>
              </a:pPr>
              <a:endParaRPr lang="en-US" altLang="en-US" smtClean="0">
                <a:solidFill>
                  <a:srgbClr val="FFFFFF"/>
                </a:solidFill>
              </a:endParaRPr>
            </a:p>
          </p:txBody>
        </p:sp>
        <p:sp>
          <p:nvSpPr>
            <p:cNvPr id="1042" name="Rectangle 44"/>
            <p:cNvSpPr>
              <a:spLocks noChangeArrowheads="1"/>
            </p:cNvSpPr>
            <p:nvPr/>
          </p:nvSpPr>
          <p:spPr bwMode="auto">
            <a:xfrm>
              <a:off x="4825" y="576"/>
              <a:ext cx="172" cy="189"/>
            </a:xfrm>
            <a:prstGeom prst="rect">
              <a:avLst/>
            </a:prstGeom>
            <a:gradFill rotWithShape="0">
              <a:gsLst>
                <a:gs pos="0">
                  <a:srgbClr val="491A6D"/>
                </a:gs>
                <a:gs pos="100000">
                  <a:srgbClr val="9234DB"/>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b="1">
                  <a:solidFill>
                    <a:schemeClr val="bg1"/>
                  </a:solidFill>
                  <a:latin typeface="Arial" charset="0"/>
                  <a:ea typeface="ＭＳ Ｐゴシック" pitchFamily="34" charset="-128"/>
                </a:defRPr>
              </a:lvl1pPr>
              <a:lvl2pPr marL="742950" indent="-285750" eaLnBrk="0" hangingPunct="0">
                <a:defRPr sz="2400" b="1">
                  <a:solidFill>
                    <a:schemeClr val="bg1"/>
                  </a:solidFill>
                  <a:latin typeface="Arial" charset="0"/>
                  <a:ea typeface="ＭＳ Ｐゴシック" pitchFamily="34" charset="-128"/>
                </a:defRPr>
              </a:lvl2pPr>
              <a:lvl3pPr marL="1143000" indent="-228600" eaLnBrk="0" hangingPunct="0">
                <a:defRPr sz="2400" b="1">
                  <a:solidFill>
                    <a:schemeClr val="bg1"/>
                  </a:solidFill>
                  <a:latin typeface="Arial" charset="0"/>
                  <a:ea typeface="ＭＳ Ｐゴシック" pitchFamily="34" charset="-128"/>
                </a:defRPr>
              </a:lvl3pPr>
              <a:lvl4pPr marL="1600200" indent="-228600" eaLnBrk="0" hangingPunct="0">
                <a:defRPr sz="2400" b="1">
                  <a:solidFill>
                    <a:schemeClr val="bg1"/>
                  </a:solidFill>
                  <a:latin typeface="Arial" charset="0"/>
                  <a:ea typeface="ＭＳ Ｐゴシック" pitchFamily="34" charset="-128"/>
                </a:defRPr>
              </a:lvl4pPr>
              <a:lvl5pPr marL="2057400" indent="-228600" eaLnBrk="0" hangingPunct="0">
                <a:defRPr sz="2400" b="1">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2400" b="1">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2400" b="1">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2400" b="1">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2400" b="1">
                  <a:solidFill>
                    <a:schemeClr val="bg1"/>
                  </a:solidFill>
                  <a:latin typeface="Arial" charset="0"/>
                  <a:ea typeface="ＭＳ Ｐゴシック" pitchFamily="34" charset="-128"/>
                </a:defRPr>
              </a:lvl9pPr>
            </a:lstStyle>
            <a:p>
              <a:pPr algn="ctr" eaLnBrk="1" fontAlgn="base" hangingPunct="1">
                <a:spcBef>
                  <a:spcPct val="0"/>
                </a:spcBef>
                <a:spcAft>
                  <a:spcPct val="0"/>
                </a:spcAft>
                <a:defRPr/>
              </a:pPr>
              <a:endParaRPr lang="en-US" altLang="en-US" smtClean="0">
                <a:solidFill>
                  <a:srgbClr val="FFFFFF"/>
                </a:solidFill>
              </a:endParaRPr>
            </a:p>
          </p:txBody>
        </p:sp>
      </p:grpSp>
      <p:grpSp>
        <p:nvGrpSpPr>
          <p:cNvPr id="1030" name="Group 45"/>
          <p:cNvGrpSpPr>
            <a:grpSpLocks/>
          </p:cNvGrpSpPr>
          <p:nvPr/>
        </p:nvGrpSpPr>
        <p:grpSpPr bwMode="auto">
          <a:xfrm>
            <a:off x="5638800" y="838200"/>
            <a:ext cx="1752600" cy="304800"/>
            <a:chOff x="3693" y="576"/>
            <a:chExt cx="1091" cy="189"/>
          </a:xfrm>
        </p:grpSpPr>
        <p:sp>
          <p:nvSpPr>
            <p:cNvPr id="1037" name="Rectangle 46"/>
            <p:cNvSpPr>
              <a:spLocks noChangeArrowheads="1"/>
            </p:cNvSpPr>
            <p:nvPr/>
          </p:nvSpPr>
          <p:spPr bwMode="auto">
            <a:xfrm>
              <a:off x="4037" y="576"/>
              <a:ext cx="229" cy="189"/>
            </a:xfrm>
            <a:prstGeom prst="rect">
              <a:avLst/>
            </a:prstGeom>
            <a:gradFill rotWithShape="0">
              <a:gsLst>
                <a:gs pos="0">
                  <a:srgbClr val="491A6D"/>
                </a:gs>
                <a:gs pos="100000">
                  <a:srgbClr val="9234DB"/>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b="1">
                  <a:solidFill>
                    <a:schemeClr val="bg1"/>
                  </a:solidFill>
                  <a:latin typeface="Arial" charset="0"/>
                  <a:ea typeface="ＭＳ Ｐゴシック" pitchFamily="34" charset="-128"/>
                </a:defRPr>
              </a:lvl1pPr>
              <a:lvl2pPr marL="742950" indent="-285750" eaLnBrk="0" hangingPunct="0">
                <a:defRPr sz="2400" b="1">
                  <a:solidFill>
                    <a:schemeClr val="bg1"/>
                  </a:solidFill>
                  <a:latin typeface="Arial" charset="0"/>
                  <a:ea typeface="ＭＳ Ｐゴシック" pitchFamily="34" charset="-128"/>
                </a:defRPr>
              </a:lvl2pPr>
              <a:lvl3pPr marL="1143000" indent="-228600" eaLnBrk="0" hangingPunct="0">
                <a:defRPr sz="2400" b="1">
                  <a:solidFill>
                    <a:schemeClr val="bg1"/>
                  </a:solidFill>
                  <a:latin typeface="Arial" charset="0"/>
                  <a:ea typeface="ＭＳ Ｐゴシック" pitchFamily="34" charset="-128"/>
                </a:defRPr>
              </a:lvl3pPr>
              <a:lvl4pPr marL="1600200" indent="-228600" eaLnBrk="0" hangingPunct="0">
                <a:defRPr sz="2400" b="1">
                  <a:solidFill>
                    <a:schemeClr val="bg1"/>
                  </a:solidFill>
                  <a:latin typeface="Arial" charset="0"/>
                  <a:ea typeface="ＭＳ Ｐゴシック" pitchFamily="34" charset="-128"/>
                </a:defRPr>
              </a:lvl4pPr>
              <a:lvl5pPr marL="2057400" indent="-228600" eaLnBrk="0" hangingPunct="0">
                <a:defRPr sz="2400" b="1">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2400" b="1">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2400" b="1">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2400" b="1">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2400" b="1">
                  <a:solidFill>
                    <a:schemeClr val="bg1"/>
                  </a:solidFill>
                  <a:latin typeface="Arial" charset="0"/>
                  <a:ea typeface="ＭＳ Ｐゴシック" pitchFamily="34" charset="-128"/>
                </a:defRPr>
              </a:lvl9pPr>
            </a:lstStyle>
            <a:p>
              <a:pPr algn="ctr" eaLnBrk="1" fontAlgn="base" hangingPunct="1">
                <a:spcBef>
                  <a:spcPct val="0"/>
                </a:spcBef>
                <a:spcAft>
                  <a:spcPct val="0"/>
                </a:spcAft>
                <a:defRPr/>
              </a:pPr>
              <a:endParaRPr lang="en-US" altLang="en-US" smtClean="0">
                <a:solidFill>
                  <a:srgbClr val="FFFFFF"/>
                </a:solidFill>
              </a:endParaRPr>
            </a:p>
          </p:txBody>
        </p:sp>
        <p:sp>
          <p:nvSpPr>
            <p:cNvPr id="1038" name="Rectangle 47"/>
            <p:cNvSpPr>
              <a:spLocks noChangeArrowheads="1"/>
            </p:cNvSpPr>
            <p:nvPr/>
          </p:nvSpPr>
          <p:spPr bwMode="auto">
            <a:xfrm>
              <a:off x="4584" y="576"/>
              <a:ext cx="200" cy="189"/>
            </a:xfrm>
            <a:prstGeom prst="rect">
              <a:avLst/>
            </a:prstGeom>
            <a:gradFill rotWithShape="0">
              <a:gsLst>
                <a:gs pos="0">
                  <a:srgbClr val="491A6D"/>
                </a:gs>
                <a:gs pos="100000">
                  <a:srgbClr val="9234DB"/>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b="1">
                  <a:solidFill>
                    <a:schemeClr val="bg1"/>
                  </a:solidFill>
                  <a:latin typeface="Arial" charset="0"/>
                  <a:ea typeface="ＭＳ Ｐゴシック" pitchFamily="34" charset="-128"/>
                </a:defRPr>
              </a:lvl1pPr>
              <a:lvl2pPr marL="742950" indent="-285750" eaLnBrk="0" hangingPunct="0">
                <a:defRPr sz="2400" b="1">
                  <a:solidFill>
                    <a:schemeClr val="bg1"/>
                  </a:solidFill>
                  <a:latin typeface="Arial" charset="0"/>
                  <a:ea typeface="ＭＳ Ｐゴシック" pitchFamily="34" charset="-128"/>
                </a:defRPr>
              </a:lvl2pPr>
              <a:lvl3pPr marL="1143000" indent="-228600" eaLnBrk="0" hangingPunct="0">
                <a:defRPr sz="2400" b="1">
                  <a:solidFill>
                    <a:schemeClr val="bg1"/>
                  </a:solidFill>
                  <a:latin typeface="Arial" charset="0"/>
                  <a:ea typeface="ＭＳ Ｐゴシック" pitchFamily="34" charset="-128"/>
                </a:defRPr>
              </a:lvl3pPr>
              <a:lvl4pPr marL="1600200" indent="-228600" eaLnBrk="0" hangingPunct="0">
                <a:defRPr sz="2400" b="1">
                  <a:solidFill>
                    <a:schemeClr val="bg1"/>
                  </a:solidFill>
                  <a:latin typeface="Arial" charset="0"/>
                  <a:ea typeface="ＭＳ Ｐゴシック" pitchFamily="34" charset="-128"/>
                </a:defRPr>
              </a:lvl4pPr>
              <a:lvl5pPr marL="2057400" indent="-228600" eaLnBrk="0" hangingPunct="0">
                <a:defRPr sz="2400" b="1">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2400" b="1">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2400" b="1">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2400" b="1">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2400" b="1">
                  <a:solidFill>
                    <a:schemeClr val="bg1"/>
                  </a:solidFill>
                  <a:latin typeface="Arial" charset="0"/>
                  <a:ea typeface="ＭＳ Ｐゴシック" pitchFamily="34" charset="-128"/>
                </a:defRPr>
              </a:lvl9pPr>
            </a:lstStyle>
            <a:p>
              <a:pPr algn="ctr" eaLnBrk="1" fontAlgn="base" hangingPunct="1">
                <a:spcBef>
                  <a:spcPct val="0"/>
                </a:spcBef>
                <a:spcAft>
                  <a:spcPct val="0"/>
                </a:spcAft>
                <a:defRPr/>
              </a:pPr>
              <a:endParaRPr lang="en-US" altLang="en-US" smtClean="0">
                <a:solidFill>
                  <a:srgbClr val="FFFFFF"/>
                </a:solidFill>
              </a:endParaRPr>
            </a:p>
          </p:txBody>
        </p:sp>
        <p:sp>
          <p:nvSpPr>
            <p:cNvPr id="1039" name="Rectangle 48"/>
            <p:cNvSpPr>
              <a:spLocks noChangeArrowheads="1"/>
            </p:cNvSpPr>
            <p:nvPr/>
          </p:nvSpPr>
          <p:spPr bwMode="auto">
            <a:xfrm>
              <a:off x="4317" y="576"/>
              <a:ext cx="229" cy="189"/>
            </a:xfrm>
            <a:prstGeom prst="rect">
              <a:avLst/>
            </a:prstGeom>
            <a:gradFill rotWithShape="0">
              <a:gsLst>
                <a:gs pos="0">
                  <a:srgbClr val="491A6D"/>
                </a:gs>
                <a:gs pos="100000">
                  <a:srgbClr val="9234DB"/>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b="1">
                  <a:solidFill>
                    <a:schemeClr val="bg1"/>
                  </a:solidFill>
                  <a:latin typeface="Arial" charset="0"/>
                  <a:ea typeface="ＭＳ Ｐゴシック" pitchFamily="34" charset="-128"/>
                </a:defRPr>
              </a:lvl1pPr>
              <a:lvl2pPr marL="742950" indent="-285750" eaLnBrk="0" hangingPunct="0">
                <a:defRPr sz="2400" b="1">
                  <a:solidFill>
                    <a:schemeClr val="bg1"/>
                  </a:solidFill>
                  <a:latin typeface="Arial" charset="0"/>
                  <a:ea typeface="ＭＳ Ｐゴシック" pitchFamily="34" charset="-128"/>
                </a:defRPr>
              </a:lvl2pPr>
              <a:lvl3pPr marL="1143000" indent="-228600" eaLnBrk="0" hangingPunct="0">
                <a:defRPr sz="2400" b="1">
                  <a:solidFill>
                    <a:schemeClr val="bg1"/>
                  </a:solidFill>
                  <a:latin typeface="Arial" charset="0"/>
                  <a:ea typeface="ＭＳ Ｐゴシック" pitchFamily="34" charset="-128"/>
                </a:defRPr>
              </a:lvl3pPr>
              <a:lvl4pPr marL="1600200" indent="-228600" eaLnBrk="0" hangingPunct="0">
                <a:defRPr sz="2400" b="1">
                  <a:solidFill>
                    <a:schemeClr val="bg1"/>
                  </a:solidFill>
                  <a:latin typeface="Arial" charset="0"/>
                  <a:ea typeface="ＭＳ Ｐゴシック" pitchFamily="34" charset="-128"/>
                </a:defRPr>
              </a:lvl4pPr>
              <a:lvl5pPr marL="2057400" indent="-228600" eaLnBrk="0" hangingPunct="0">
                <a:defRPr sz="2400" b="1">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2400" b="1">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2400" b="1">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2400" b="1">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2400" b="1">
                  <a:solidFill>
                    <a:schemeClr val="bg1"/>
                  </a:solidFill>
                  <a:latin typeface="Arial" charset="0"/>
                  <a:ea typeface="ＭＳ Ｐゴシック" pitchFamily="34" charset="-128"/>
                </a:defRPr>
              </a:lvl9pPr>
            </a:lstStyle>
            <a:p>
              <a:pPr algn="ctr" eaLnBrk="1" fontAlgn="base" hangingPunct="1">
                <a:spcBef>
                  <a:spcPct val="0"/>
                </a:spcBef>
                <a:spcAft>
                  <a:spcPct val="0"/>
                </a:spcAft>
                <a:defRPr/>
              </a:pPr>
              <a:endParaRPr lang="en-US" altLang="en-US" smtClean="0">
                <a:solidFill>
                  <a:srgbClr val="FFFFFF"/>
                </a:solidFill>
              </a:endParaRPr>
            </a:p>
          </p:txBody>
        </p:sp>
        <p:sp>
          <p:nvSpPr>
            <p:cNvPr id="1040" name="Rectangle 49"/>
            <p:cNvSpPr>
              <a:spLocks noChangeArrowheads="1"/>
            </p:cNvSpPr>
            <p:nvPr/>
          </p:nvSpPr>
          <p:spPr bwMode="auto">
            <a:xfrm>
              <a:off x="3693" y="576"/>
              <a:ext cx="288" cy="189"/>
            </a:xfrm>
            <a:prstGeom prst="rect">
              <a:avLst/>
            </a:prstGeom>
            <a:gradFill rotWithShape="0">
              <a:gsLst>
                <a:gs pos="0">
                  <a:srgbClr val="491A6D"/>
                </a:gs>
                <a:gs pos="100000">
                  <a:srgbClr val="9234DB"/>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b="1">
                  <a:solidFill>
                    <a:schemeClr val="bg1"/>
                  </a:solidFill>
                  <a:latin typeface="Arial" charset="0"/>
                  <a:ea typeface="ＭＳ Ｐゴシック" pitchFamily="34" charset="-128"/>
                </a:defRPr>
              </a:lvl1pPr>
              <a:lvl2pPr marL="742950" indent="-285750" eaLnBrk="0" hangingPunct="0">
                <a:defRPr sz="2400" b="1">
                  <a:solidFill>
                    <a:schemeClr val="bg1"/>
                  </a:solidFill>
                  <a:latin typeface="Arial" charset="0"/>
                  <a:ea typeface="ＭＳ Ｐゴシック" pitchFamily="34" charset="-128"/>
                </a:defRPr>
              </a:lvl2pPr>
              <a:lvl3pPr marL="1143000" indent="-228600" eaLnBrk="0" hangingPunct="0">
                <a:defRPr sz="2400" b="1">
                  <a:solidFill>
                    <a:schemeClr val="bg1"/>
                  </a:solidFill>
                  <a:latin typeface="Arial" charset="0"/>
                  <a:ea typeface="ＭＳ Ｐゴシック" pitchFamily="34" charset="-128"/>
                </a:defRPr>
              </a:lvl3pPr>
              <a:lvl4pPr marL="1600200" indent="-228600" eaLnBrk="0" hangingPunct="0">
                <a:defRPr sz="2400" b="1">
                  <a:solidFill>
                    <a:schemeClr val="bg1"/>
                  </a:solidFill>
                  <a:latin typeface="Arial" charset="0"/>
                  <a:ea typeface="ＭＳ Ｐゴシック" pitchFamily="34" charset="-128"/>
                </a:defRPr>
              </a:lvl4pPr>
              <a:lvl5pPr marL="2057400" indent="-228600" eaLnBrk="0" hangingPunct="0">
                <a:defRPr sz="2400" b="1">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2400" b="1">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2400" b="1">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2400" b="1">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2400" b="1">
                  <a:solidFill>
                    <a:schemeClr val="bg1"/>
                  </a:solidFill>
                  <a:latin typeface="Arial" charset="0"/>
                  <a:ea typeface="ＭＳ Ｐゴシック" pitchFamily="34" charset="-128"/>
                </a:defRPr>
              </a:lvl9pPr>
            </a:lstStyle>
            <a:p>
              <a:pPr algn="ctr" eaLnBrk="1" fontAlgn="base" hangingPunct="1">
                <a:spcBef>
                  <a:spcPct val="0"/>
                </a:spcBef>
                <a:spcAft>
                  <a:spcPct val="0"/>
                </a:spcAft>
                <a:defRPr/>
              </a:pPr>
              <a:endParaRPr lang="en-US" altLang="en-US" smtClean="0">
                <a:solidFill>
                  <a:srgbClr val="FFFFFF"/>
                </a:solidFill>
              </a:endParaRPr>
            </a:p>
          </p:txBody>
        </p:sp>
      </p:grpSp>
      <p:grpSp>
        <p:nvGrpSpPr>
          <p:cNvPr id="1031" name="Group 50"/>
          <p:cNvGrpSpPr>
            <a:grpSpLocks/>
          </p:cNvGrpSpPr>
          <p:nvPr/>
        </p:nvGrpSpPr>
        <p:grpSpPr bwMode="auto">
          <a:xfrm>
            <a:off x="990600" y="838200"/>
            <a:ext cx="4572000" cy="300038"/>
            <a:chOff x="777" y="576"/>
            <a:chExt cx="2880" cy="189"/>
          </a:xfrm>
        </p:grpSpPr>
        <p:sp>
          <p:nvSpPr>
            <p:cNvPr id="1035" name="Rectangle 51"/>
            <p:cNvSpPr>
              <a:spLocks noChangeArrowheads="1"/>
            </p:cNvSpPr>
            <p:nvPr/>
          </p:nvSpPr>
          <p:spPr bwMode="auto">
            <a:xfrm>
              <a:off x="3340" y="576"/>
              <a:ext cx="317" cy="189"/>
            </a:xfrm>
            <a:prstGeom prst="rect">
              <a:avLst/>
            </a:prstGeom>
            <a:gradFill rotWithShape="0">
              <a:gsLst>
                <a:gs pos="0">
                  <a:srgbClr val="491A6D"/>
                </a:gs>
                <a:gs pos="100000">
                  <a:srgbClr val="9234DB"/>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b="1">
                  <a:solidFill>
                    <a:schemeClr val="bg1"/>
                  </a:solidFill>
                  <a:latin typeface="Arial" charset="0"/>
                  <a:ea typeface="ＭＳ Ｐゴシック" pitchFamily="34" charset="-128"/>
                </a:defRPr>
              </a:lvl1pPr>
              <a:lvl2pPr marL="742950" indent="-285750" eaLnBrk="0" hangingPunct="0">
                <a:defRPr sz="2400" b="1">
                  <a:solidFill>
                    <a:schemeClr val="bg1"/>
                  </a:solidFill>
                  <a:latin typeface="Arial" charset="0"/>
                  <a:ea typeface="ＭＳ Ｐゴシック" pitchFamily="34" charset="-128"/>
                </a:defRPr>
              </a:lvl2pPr>
              <a:lvl3pPr marL="1143000" indent="-228600" eaLnBrk="0" hangingPunct="0">
                <a:defRPr sz="2400" b="1">
                  <a:solidFill>
                    <a:schemeClr val="bg1"/>
                  </a:solidFill>
                  <a:latin typeface="Arial" charset="0"/>
                  <a:ea typeface="ＭＳ Ｐゴシック" pitchFamily="34" charset="-128"/>
                </a:defRPr>
              </a:lvl3pPr>
              <a:lvl4pPr marL="1600200" indent="-228600" eaLnBrk="0" hangingPunct="0">
                <a:defRPr sz="2400" b="1">
                  <a:solidFill>
                    <a:schemeClr val="bg1"/>
                  </a:solidFill>
                  <a:latin typeface="Arial" charset="0"/>
                  <a:ea typeface="ＭＳ Ｐゴシック" pitchFamily="34" charset="-128"/>
                </a:defRPr>
              </a:lvl4pPr>
              <a:lvl5pPr marL="2057400" indent="-228600" eaLnBrk="0" hangingPunct="0">
                <a:defRPr sz="2400" b="1">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2400" b="1">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2400" b="1">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2400" b="1">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2400" b="1">
                  <a:solidFill>
                    <a:schemeClr val="bg1"/>
                  </a:solidFill>
                  <a:latin typeface="Arial" charset="0"/>
                  <a:ea typeface="ＭＳ Ｐゴシック" pitchFamily="34" charset="-128"/>
                </a:defRPr>
              </a:lvl9pPr>
            </a:lstStyle>
            <a:p>
              <a:pPr algn="ctr" eaLnBrk="1" fontAlgn="base" hangingPunct="1">
                <a:spcBef>
                  <a:spcPct val="0"/>
                </a:spcBef>
                <a:spcAft>
                  <a:spcPct val="0"/>
                </a:spcAft>
                <a:defRPr/>
              </a:pPr>
              <a:endParaRPr lang="en-US" altLang="en-US" smtClean="0">
                <a:solidFill>
                  <a:srgbClr val="FFFFFF"/>
                </a:solidFill>
              </a:endParaRPr>
            </a:p>
          </p:txBody>
        </p:sp>
        <p:sp>
          <p:nvSpPr>
            <p:cNvPr id="1036" name="Rectangle 52"/>
            <p:cNvSpPr>
              <a:spLocks noChangeArrowheads="1"/>
            </p:cNvSpPr>
            <p:nvPr/>
          </p:nvSpPr>
          <p:spPr bwMode="auto">
            <a:xfrm>
              <a:off x="777" y="576"/>
              <a:ext cx="2525" cy="189"/>
            </a:xfrm>
            <a:prstGeom prst="rect">
              <a:avLst/>
            </a:prstGeom>
            <a:gradFill rotWithShape="0">
              <a:gsLst>
                <a:gs pos="0">
                  <a:srgbClr val="491A6D"/>
                </a:gs>
                <a:gs pos="100000">
                  <a:srgbClr val="9234DB"/>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b="1">
                  <a:solidFill>
                    <a:schemeClr val="bg1"/>
                  </a:solidFill>
                  <a:latin typeface="Arial" charset="0"/>
                  <a:ea typeface="ＭＳ Ｐゴシック" pitchFamily="34" charset="-128"/>
                </a:defRPr>
              </a:lvl1pPr>
              <a:lvl2pPr marL="742950" indent="-285750" eaLnBrk="0" hangingPunct="0">
                <a:defRPr sz="2400" b="1">
                  <a:solidFill>
                    <a:schemeClr val="bg1"/>
                  </a:solidFill>
                  <a:latin typeface="Arial" charset="0"/>
                  <a:ea typeface="ＭＳ Ｐゴシック" pitchFamily="34" charset="-128"/>
                </a:defRPr>
              </a:lvl2pPr>
              <a:lvl3pPr marL="1143000" indent="-228600" eaLnBrk="0" hangingPunct="0">
                <a:defRPr sz="2400" b="1">
                  <a:solidFill>
                    <a:schemeClr val="bg1"/>
                  </a:solidFill>
                  <a:latin typeface="Arial" charset="0"/>
                  <a:ea typeface="ＭＳ Ｐゴシック" pitchFamily="34" charset="-128"/>
                </a:defRPr>
              </a:lvl3pPr>
              <a:lvl4pPr marL="1600200" indent="-228600" eaLnBrk="0" hangingPunct="0">
                <a:defRPr sz="2400" b="1">
                  <a:solidFill>
                    <a:schemeClr val="bg1"/>
                  </a:solidFill>
                  <a:latin typeface="Arial" charset="0"/>
                  <a:ea typeface="ＭＳ Ｐゴシック" pitchFamily="34" charset="-128"/>
                </a:defRPr>
              </a:lvl4pPr>
              <a:lvl5pPr marL="2057400" indent="-228600" eaLnBrk="0" hangingPunct="0">
                <a:defRPr sz="2400" b="1">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2400" b="1">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2400" b="1">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2400" b="1">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2400" b="1">
                  <a:solidFill>
                    <a:schemeClr val="bg1"/>
                  </a:solidFill>
                  <a:latin typeface="Arial" charset="0"/>
                  <a:ea typeface="ＭＳ Ｐゴシック" pitchFamily="34" charset="-128"/>
                </a:defRPr>
              </a:lvl9pPr>
            </a:lstStyle>
            <a:p>
              <a:pPr algn="ctr" eaLnBrk="1" fontAlgn="base" hangingPunct="1">
                <a:spcBef>
                  <a:spcPct val="0"/>
                </a:spcBef>
                <a:spcAft>
                  <a:spcPct val="0"/>
                </a:spcAft>
                <a:defRPr/>
              </a:pPr>
              <a:endParaRPr lang="en-US" altLang="en-US" smtClean="0">
                <a:solidFill>
                  <a:srgbClr val="FFFFFF"/>
                </a:solidFill>
              </a:endParaRPr>
            </a:p>
          </p:txBody>
        </p:sp>
      </p:grpSp>
      <p:sp>
        <p:nvSpPr>
          <p:cNvPr id="1032" name="Rectangle 53"/>
          <p:cNvSpPr>
            <a:spLocks noChangeArrowheads="1"/>
          </p:cNvSpPr>
          <p:nvPr/>
        </p:nvSpPr>
        <p:spPr bwMode="auto">
          <a:xfrm>
            <a:off x="0" y="838200"/>
            <a:ext cx="347663" cy="300038"/>
          </a:xfrm>
          <a:prstGeom prst="rect">
            <a:avLst/>
          </a:prstGeom>
          <a:gradFill rotWithShape="0">
            <a:gsLst>
              <a:gs pos="0">
                <a:srgbClr val="491A6D"/>
              </a:gs>
              <a:gs pos="100000">
                <a:srgbClr val="9234DB"/>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b="1">
                <a:solidFill>
                  <a:schemeClr val="bg1"/>
                </a:solidFill>
                <a:latin typeface="Arial" charset="0"/>
                <a:ea typeface="ＭＳ Ｐゴシック" pitchFamily="34" charset="-128"/>
              </a:defRPr>
            </a:lvl1pPr>
            <a:lvl2pPr marL="742950" indent="-285750" eaLnBrk="0" hangingPunct="0">
              <a:defRPr sz="2400" b="1">
                <a:solidFill>
                  <a:schemeClr val="bg1"/>
                </a:solidFill>
                <a:latin typeface="Arial" charset="0"/>
                <a:ea typeface="ＭＳ Ｐゴシック" pitchFamily="34" charset="-128"/>
              </a:defRPr>
            </a:lvl2pPr>
            <a:lvl3pPr marL="1143000" indent="-228600" eaLnBrk="0" hangingPunct="0">
              <a:defRPr sz="2400" b="1">
                <a:solidFill>
                  <a:schemeClr val="bg1"/>
                </a:solidFill>
                <a:latin typeface="Arial" charset="0"/>
                <a:ea typeface="ＭＳ Ｐゴシック" pitchFamily="34" charset="-128"/>
              </a:defRPr>
            </a:lvl3pPr>
            <a:lvl4pPr marL="1600200" indent="-228600" eaLnBrk="0" hangingPunct="0">
              <a:defRPr sz="2400" b="1">
                <a:solidFill>
                  <a:schemeClr val="bg1"/>
                </a:solidFill>
                <a:latin typeface="Arial" charset="0"/>
                <a:ea typeface="ＭＳ Ｐゴシック" pitchFamily="34" charset="-128"/>
              </a:defRPr>
            </a:lvl4pPr>
            <a:lvl5pPr marL="2057400" indent="-228600" eaLnBrk="0" hangingPunct="0">
              <a:defRPr sz="2400" b="1">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2400" b="1">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2400" b="1">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2400" b="1">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2400" b="1">
                <a:solidFill>
                  <a:schemeClr val="bg1"/>
                </a:solidFill>
                <a:latin typeface="Arial" charset="0"/>
                <a:ea typeface="ＭＳ Ｐゴシック" pitchFamily="34" charset="-128"/>
              </a:defRPr>
            </a:lvl9pPr>
          </a:lstStyle>
          <a:p>
            <a:pPr algn="ctr" eaLnBrk="1" fontAlgn="base" hangingPunct="1">
              <a:spcBef>
                <a:spcPct val="0"/>
              </a:spcBef>
              <a:spcAft>
                <a:spcPct val="0"/>
              </a:spcAft>
              <a:defRPr/>
            </a:pPr>
            <a:endParaRPr lang="en-US" altLang="en-US" smtClean="0">
              <a:solidFill>
                <a:srgbClr val="FFFFFF"/>
              </a:solidFill>
            </a:endParaRPr>
          </a:p>
        </p:txBody>
      </p:sp>
      <p:sp>
        <p:nvSpPr>
          <p:cNvPr id="1081" name="Rectangle 57"/>
          <p:cNvSpPr>
            <a:spLocks noChangeArrowheads="1"/>
          </p:cNvSpPr>
          <p:nvPr/>
        </p:nvSpPr>
        <p:spPr bwMode="auto">
          <a:xfrm>
            <a:off x="1257300" y="176213"/>
            <a:ext cx="7696200" cy="533400"/>
          </a:xfrm>
          <a:prstGeom prst="rect">
            <a:avLst/>
          </a:prstGeom>
          <a:noFill/>
          <a:ln w="9525" algn="ctr">
            <a:noFill/>
            <a:miter lim="800000"/>
            <a:headEnd/>
            <a:tailEnd/>
          </a:ln>
          <a:effectLst/>
        </p:spPr>
        <p:txBody>
          <a:bodyPr/>
          <a:lstStyle/>
          <a:p>
            <a:pPr algn="r" fontAlgn="base">
              <a:spcBef>
                <a:spcPct val="0"/>
              </a:spcBef>
              <a:spcAft>
                <a:spcPct val="0"/>
              </a:spcAft>
              <a:defRPr/>
            </a:pPr>
            <a:endParaRPr lang="en-US" sz="2800" b="1" i="1" dirty="0">
              <a:solidFill>
                <a:srgbClr val="FF3300"/>
              </a:solidFill>
              <a:effectLst>
                <a:outerShdw blurRad="38100" dist="38100" dir="2700000" algn="tl">
                  <a:srgbClr val="C0C0C0"/>
                </a:outerShdw>
              </a:effectLst>
              <a:latin typeface="Tahoma" charset="0"/>
              <a:ea typeface="ＭＳ Ｐゴシック" pitchFamily="-128" charset="-128"/>
            </a:endParaRPr>
          </a:p>
        </p:txBody>
      </p:sp>
      <p:pic>
        <p:nvPicPr>
          <p:cNvPr id="1034" name="Picture 54" descr="jcsbadgeflat2"/>
          <p:cNvPicPr>
            <a:picLocks noChangeAspect="1" noChangeArrowheads="1"/>
          </p:cNvPicPr>
          <p:nvPr/>
        </p:nvPicPr>
        <p:blipFill>
          <a:blip r:embed="rId4">
            <a:lum bright="12000"/>
            <a:extLst>
              <a:ext uri="{28A0092B-C50C-407E-A947-70E740481C1C}">
                <a14:useLocalDpi xmlns:a14="http://schemas.microsoft.com/office/drawing/2010/main" val="0"/>
              </a:ext>
            </a:extLst>
          </a:blip>
          <a:srcRect/>
          <a:stretch>
            <a:fillRect/>
          </a:stretch>
        </p:blipFill>
        <p:spPr bwMode="auto">
          <a:xfrm>
            <a:off x="38100" y="457200"/>
            <a:ext cx="1104900" cy="1116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TextBox 22"/>
          <p:cNvSpPr txBox="1"/>
          <p:nvPr userDrawn="1"/>
        </p:nvSpPr>
        <p:spPr>
          <a:xfrm>
            <a:off x="7151298" y="6573328"/>
            <a:ext cx="1511952" cy="307777"/>
          </a:xfrm>
          <a:prstGeom prst="rect">
            <a:avLst/>
          </a:prstGeom>
          <a:noFill/>
        </p:spPr>
        <p:txBody>
          <a:bodyPr wrap="none" rtlCol="0">
            <a:spAutoFit/>
          </a:bodyPr>
          <a:lstStyle/>
          <a:p>
            <a:pPr eaLnBrk="0" fontAlgn="base" hangingPunct="0">
              <a:spcBef>
                <a:spcPct val="0"/>
              </a:spcBef>
              <a:spcAft>
                <a:spcPct val="0"/>
              </a:spcAft>
            </a:pPr>
            <a:r>
              <a:rPr lang="en-US" sz="1400" b="1" dirty="0" smtClean="0">
                <a:solidFill>
                  <a:srgbClr val="00B050"/>
                </a:solidFill>
                <a:latin typeface="Arial" panose="020B0604020202020204" pitchFamily="34" charset="0"/>
                <a:ea typeface="ＭＳ Ｐゴシック" panose="020B0600070205080204" pitchFamily="34" charset="-128"/>
              </a:rPr>
              <a:t>UNCLASSIFIED</a:t>
            </a:r>
            <a:endParaRPr lang="en-US" sz="1400" b="1" dirty="0">
              <a:solidFill>
                <a:srgbClr val="00B050"/>
              </a:solidFill>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2329499561"/>
      </p:ext>
    </p:extLst>
  </p:cSld>
  <p:clrMap bg1="lt1" tx1="dk1" bg2="lt2" tx2="dk2" accent1="accent1" accent2="accent2" accent3="accent3" accent4="accent4" accent5="accent5" accent6="accent6" hlink="hlink" folHlink="folHlink"/>
  <p:sldLayoutIdLst>
    <p:sldLayoutId id="2147483758" r:id="rId1"/>
    <p:sldLayoutId id="2147483759" r:id="rId2"/>
  </p:sldLayoutIdLst>
  <p:timing>
    <p:tnLst>
      <p:par>
        <p:cTn id="1" dur="indefinite" restart="never" nodeType="tmRoot"/>
      </p:par>
    </p:tnLst>
  </p:timing>
  <p:hf hdr="0" ftr="0" dt="0"/>
  <p:txStyles>
    <p:titleStyle>
      <a:lvl1pPr algn="r" rtl="0" eaLnBrk="0" fontAlgn="base" hangingPunct="0">
        <a:spcBef>
          <a:spcPct val="0"/>
        </a:spcBef>
        <a:spcAft>
          <a:spcPct val="0"/>
        </a:spcAft>
        <a:defRPr sz="4000" b="1">
          <a:solidFill>
            <a:schemeClr val="bg1"/>
          </a:solidFill>
          <a:latin typeface="+mj-lt"/>
          <a:ea typeface="+mj-ea"/>
          <a:cs typeface="+mj-cs"/>
        </a:defRPr>
      </a:lvl1pPr>
      <a:lvl2pPr algn="r" rtl="0" eaLnBrk="0" fontAlgn="base" hangingPunct="0">
        <a:spcBef>
          <a:spcPct val="0"/>
        </a:spcBef>
        <a:spcAft>
          <a:spcPct val="0"/>
        </a:spcAft>
        <a:defRPr sz="4000" b="1">
          <a:solidFill>
            <a:schemeClr val="bg1"/>
          </a:solidFill>
          <a:latin typeface="Times New Roman" pitchFamily="18" charset="0"/>
        </a:defRPr>
      </a:lvl2pPr>
      <a:lvl3pPr algn="r" rtl="0" eaLnBrk="0" fontAlgn="base" hangingPunct="0">
        <a:spcBef>
          <a:spcPct val="0"/>
        </a:spcBef>
        <a:spcAft>
          <a:spcPct val="0"/>
        </a:spcAft>
        <a:defRPr sz="4000" b="1">
          <a:solidFill>
            <a:schemeClr val="bg1"/>
          </a:solidFill>
          <a:latin typeface="Times New Roman" pitchFamily="18" charset="0"/>
        </a:defRPr>
      </a:lvl3pPr>
      <a:lvl4pPr algn="r" rtl="0" eaLnBrk="0" fontAlgn="base" hangingPunct="0">
        <a:spcBef>
          <a:spcPct val="0"/>
        </a:spcBef>
        <a:spcAft>
          <a:spcPct val="0"/>
        </a:spcAft>
        <a:defRPr sz="4000" b="1">
          <a:solidFill>
            <a:schemeClr val="bg1"/>
          </a:solidFill>
          <a:latin typeface="Times New Roman" pitchFamily="18" charset="0"/>
        </a:defRPr>
      </a:lvl4pPr>
      <a:lvl5pPr algn="r" rtl="0" eaLnBrk="0" fontAlgn="base" hangingPunct="0">
        <a:spcBef>
          <a:spcPct val="0"/>
        </a:spcBef>
        <a:spcAft>
          <a:spcPct val="0"/>
        </a:spcAft>
        <a:defRPr sz="4000" b="1">
          <a:solidFill>
            <a:schemeClr val="bg1"/>
          </a:solidFill>
          <a:latin typeface="Times New Roman" pitchFamily="18" charset="0"/>
        </a:defRPr>
      </a:lvl5pPr>
      <a:lvl6pPr marL="457200" algn="r" rtl="0" fontAlgn="base">
        <a:spcBef>
          <a:spcPct val="0"/>
        </a:spcBef>
        <a:spcAft>
          <a:spcPct val="0"/>
        </a:spcAft>
        <a:defRPr sz="4000" b="1">
          <a:solidFill>
            <a:schemeClr val="bg1"/>
          </a:solidFill>
          <a:latin typeface="Times New Roman" pitchFamily="18" charset="0"/>
        </a:defRPr>
      </a:lvl6pPr>
      <a:lvl7pPr marL="914400" algn="r" rtl="0" fontAlgn="base">
        <a:spcBef>
          <a:spcPct val="0"/>
        </a:spcBef>
        <a:spcAft>
          <a:spcPct val="0"/>
        </a:spcAft>
        <a:defRPr sz="4000" b="1">
          <a:solidFill>
            <a:schemeClr val="bg1"/>
          </a:solidFill>
          <a:latin typeface="Times New Roman" pitchFamily="18" charset="0"/>
        </a:defRPr>
      </a:lvl7pPr>
      <a:lvl8pPr marL="1371600" algn="r" rtl="0" fontAlgn="base">
        <a:spcBef>
          <a:spcPct val="0"/>
        </a:spcBef>
        <a:spcAft>
          <a:spcPct val="0"/>
        </a:spcAft>
        <a:defRPr sz="4000" b="1">
          <a:solidFill>
            <a:schemeClr val="bg1"/>
          </a:solidFill>
          <a:latin typeface="Times New Roman" pitchFamily="18" charset="0"/>
        </a:defRPr>
      </a:lvl8pPr>
      <a:lvl9pPr marL="1828800" algn="r" rtl="0" fontAlgn="base">
        <a:spcBef>
          <a:spcPct val="0"/>
        </a:spcBef>
        <a:spcAft>
          <a:spcPct val="0"/>
        </a:spcAft>
        <a:defRPr sz="4000" b="1">
          <a:solidFill>
            <a:schemeClr val="bg1"/>
          </a:solidFill>
          <a:latin typeface="Times New Roman" pitchFamily="18" charset="0"/>
        </a:defRPr>
      </a:lvl9pPr>
    </p:titleStyle>
    <p:bodyStyle>
      <a:lvl1pPr marL="342900" indent="-342900" algn="l" rtl="0" eaLnBrk="0" fontAlgn="base" hangingPunct="0">
        <a:spcBef>
          <a:spcPct val="20000"/>
        </a:spcBef>
        <a:spcAft>
          <a:spcPct val="0"/>
        </a:spcAft>
        <a:buChar char="•"/>
        <a:defRPr sz="2800">
          <a:solidFill>
            <a:schemeClr val="tx1"/>
          </a:solidFill>
          <a:latin typeface="Arial" panose="020B0604020202020204" pitchFamily="34" charset="0"/>
          <a:ea typeface="+mn-ea"/>
          <a:cs typeface="Arial" panose="020B0604020202020204" pitchFamily="34" charset="0"/>
        </a:defRPr>
      </a:lvl1pPr>
      <a:lvl2pPr marL="742950" indent="-285750" algn="l" rtl="0" eaLnBrk="0" fontAlgn="base" hangingPunct="0">
        <a:spcBef>
          <a:spcPct val="20000"/>
        </a:spcBef>
        <a:spcAft>
          <a:spcPct val="0"/>
        </a:spcAft>
        <a:buChar char="–"/>
        <a:defRPr sz="2800">
          <a:solidFill>
            <a:schemeClr val="tx1"/>
          </a:solidFill>
          <a:latin typeface="Arial" panose="020B0604020202020204" pitchFamily="34" charset="0"/>
          <a:cs typeface="Arial" panose="020B0604020202020204" pitchFamily="34" charset="0"/>
        </a:defRPr>
      </a:lvl2pPr>
      <a:lvl3pPr marL="1143000" indent="-228600" algn="l" rtl="0" eaLnBrk="0" fontAlgn="base" hangingPunct="0">
        <a:spcBef>
          <a:spcPct val="20000"/>
        </a:spcBef>
        <a:spcAft>
          <a:spcPct val="0"/>
        </a:spcAft>
        <a:buChar char="•"/>
        <a:defRPr sz="2400">
          <a:solidFill>
            <a:schemeClr val="tx1"/>
          </a:solidFill>
          <a:latin typeface="Arial" panose="020B0604020202020204" pitchFamily="34" charset="0"/>
          <a:cs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2" name="Picture 1" descr="BG-title.jp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1240297891"/>
      </p:ext>
    </p:extLst>
  </p:cSld>
  <p:clrMap bg1="lt1" tx1="dk1" bg2="lt2" tx2="dk2" accent1="accent1" accent2="accent2" accent3="accent3" accent4="accent4" accent5="accent5" accent6="accent6" hlink="hlink" folHlink="folHlink"/>
  <p:sldLayoutIdLst>
    <p:sldLayoutId id="2147483756" r:id="rId1"/>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1DE1427-3251-4140-B7D4-3FCA4FD41ACD}" type="datetimeFigureOut">
              <a:rPr lang="en-US" smtClean="0"/>
              <a:t>6/29/2017</a:t>
            </a:fld>
            <a:endParaRPr 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7CCFD21-1BF5-4B92-A9A3-3ED60589DF8D}" type="slidenum">
              <a:rPr lang="en-US" smtClean="0"/>
              <a:t>‹#›</a:t>
            </a:fld>
            <a:endParaRPr lang="en-US"/>
          </a:p>
        </p:txBody>
      </p:sp>
    </p:spTree>
    <p:extLst>
      <p:ext uri="{BB962C8B-B14F-4D97-AF65-F5344CB8AC3E}">
        <p14:creationId xmlns:p14="http://schemas.microsoft.com/office/powerpoint/2010/main" val="1790083236"/>
      </p:ext>
    </p:extLst>
  </p:cSld>
  <p:clrMap bg1="lt1" tx1="dk1" bg2="lt2" tx2="dk2" accent1="accent1" accent2="accent2" accent3="accent3" accent4="accent4" accent5="accent5" accent6="accent6" hlink="hlink" folHlink="folHlink"/>
  <p:sldLayoutIdLst>
    <p:sldLayoutId id="2147483776" r:id="rId1"/>
    <p:sldLayoutId id="2147483777" r:id="rId2"/>
    <p:sldLayoutId id="2147483778" r:id="rId3"/>
    <p:sldLayoutId id="2147483779" r:id="rId4"/>
    <p:sldLayoutId id="2147483780" r:id="rId5"/>
    <p:sldLayoutId id="2147483781" r:id="rId6"/>
    <p:sldLayoutId id="2147483782" r:id="rId7"/>
    <p:sldLayoutId id="2147483783" r:id="rId8"/>
    <p:sldLayoutId id="2147483784" r:id="rId9"/>
    <p:sldLayoutId id="2147483785" r:id="rId10"/>
    <p:sldLayoutId id="2147483786"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6.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16.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13.xml"/><Relationship Id="rId5" Type="http://schemas.openxmlformats.org/officeDocument/2006/relationships/image" Target="../media/image13.emf"/><Relationship Id="rId4" Type="http://schemas.openxmlformats.org/officeDocument/2006/relationships/image" Target="../media/image12.emf"/></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2.xml"/><Relationship Id="rId1" Type="http://schemas.openxmlformats.org/officeDocument/2006/relationships/slideLayout" Target="../slideLayouts/slideLayout13.xml"/><Relationship Id="rId4" Type="http://schemas.openxmlformats.org/officeDocument/2006/relationships/image" Target="../media/image11.png"/></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3.xml"/><Relationship Id="rId1" Type="http://schemas.openxmlformats.org/officeDocument/2006/relationships/slideLayout" Target="../slideLayouts/slideLayout16.xml"/></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4.xml"/><Relationship Id="rId1" Type="http://schemas.openxmlformats.org/officeDocument/2006/relationships/slideLayout" Target="../slideLayouts/slideLayout16.xml"/></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5.xml"/><Relationship Id="rId1" Type="http://schemas.openxmlformats.org/officeDocument/2006/relationships/slideLayout" Target="../slideLayouts/slideLayout16.xml"/></Relationships>
</file>

<file path=ppt/slides/_rels/slide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6.xml"/><Relationship Id="rId1" Type="http://schemas.openxmlformats.org/officeDocument/2006/relationships/slideLayout" Target="../slideLayouts/slideLayout16.xml"/></Relationships>
</file>

<file path=ppt/slides/_rels/slide2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7.xml"/><Relationship Id="rId1" Type="http://schemas.openxmlformats.org/officeDocument/2006/relationships/slideLayout" Target="../slideLayouts/slideLayout16.xml"/></Relationships>
</file>

<file path=ppt/slides/_rels/slide2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8.xml"/><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1.xml"/><Relationship Id="rId1" Type="http://schemas.openxmlformats.org/officeDocument/2006/relationships/slideLayout" Target="../slideLayouts/slideLayout16.xml"/><Relationship Id="rId4" Type="http://schemas.openxmlformats.org/officeDocument/2006/relationships/image" Target="../media/image19.JPG"/></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13.xml"/><Relationship Id="rId4" Type="http://schemas.openxmlformats.org/officeDocument/2006/relationships/hyperlink" Target="http://www.acq.osd.mil/ncbdp/nm/pseag/about/seiwg.html"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269" y="2254597"/>
            <a:ext cx="9144000" cy="3107948"/>
          </a:xfrm>
        </p:spPr>
        <p:txBody>
          <a:bodyPr lIns="0" tIns="0" rIns="0" bIns="0" anchor="t" anchorCtr="0"/>
          <a:lstStyle/>
          <a:p>
            <a:pPr>
              <a:lnSpc>
                <a:spcPct val="100000"/>
              </a:lnSpc>
              <a:spcBef>
                <a:spcPct val="20000"/>
              </a:spcBef>
              <a:buClr>
                <a:schemeClr val="tx2"/>
              </a:buClr>
              <a:buFont typeface="Arial"/>
            </a:pPr>
            <a:r>
              <a:rPr lang="en-US" sz="4000" b="0" spc="-80" smtClean="0">
                <a:latin typeface="+mn-lt"/>
                <a:ea typeface="+mn-ea"/>
                <a:cs typeface="+mn-cs"/>
              </a:rPr>
              <a:t>NIEM MilOps Configuration </a:t>
            </a:r>
            <a:br>
              <a:rPr lang="en-US" sz="4000" b="0" spc="-80" smtClean="0">
                <a:latin typeface="+mn-lt"/>
                <a:ea typeface="+mn-ea"/>
                <a:cs typeface="+mn-cs"/>
              </a:rPr>
            </a:br>
            <a:r>
              <a:rPr lang="en-US" sz="4000" b="0" spc="-80" smtClean="0">
                <a:latin typeface="+mn-lt"/>
                <a:ea typeface="+mn-ea"/>
                <a:cs typeface="+mn-cs"/>
              </a:rPr>
              <a:t>Control Board </a:t>
            </a:r>
            <a:br>
              <a:rPr lang="en-US" sz="4000" b="0" spc="-80" smtClean="0">
                <a:latin typeface="+mn-lt"/>
                <a:ea typeface="+mn-ea"/>
                <a:cs typeface="+mn-cs"/>
              </a:rPr>
            </a:br>
            <a:r>
              <a:rPr lang="en-US" sz="3200" b="0" spc="-80" smtClean="0">
                <a:latin typeface="+mn-lt"/>
                <a:ea typeface="+mn-ea"/>
                <a:cs typeface="+mn-cs"/>
              </a:rPr>
              <a:t>(CCB)</a:t>
            </a:r>
            <a:endParaRPr lang="en-US" sz="3200" b="0" spc="-80" dirty="0">
              <a:latin typeface="+mn-lt"/>
              <a:ea typeface="+mn-ea"/>
              <a:cs typeface="+mn-cs"/>
            </a:endParaRPr>
          </a:p>
        </p:txBody>
      </p:sp>
      <p:sp>
        <p:nvSpPr>
          <p:cNvPr id="5" name="TextBox 4"/>
          <p:cNvSpPr txBox="1"/>
          <p:nvPr/>
        </p:nvSpPr>
        <p:spPr>
          <a:xfrm>
            <a:off x="-1" y="5162490"/>
            <a:ext cx="9144000" cy="400110"/>
          </a:xfrm>
          <a:prstGeom prst="rect">
            <a:avLst/>
          </a:prstGeom>
          <a:noFill/>
        </p:spPr>
        <p:txBody>
          <a:bodyPr wrap="square" rtlCol="0">
            <a:spAutoFit/>
          </a:bodyPr>
          <a:lstStyle/>
          <a:p>
            <a:pPr algn="ctr"/>
            <a:r>
              <a:rPr lang="en-US" sz="2000" dirty="0" smtClean="0"/>
              <a:t> Thursday 29 June 2017</a:t>
            </a:r>
            <a:endParaRPr lang="en-US" sz="2000" dirty="0"/>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200" y="114702"/>
            <a:ext cx="3559436" cy="799698"/>
          </a:xfrm>
          <a:prstGeom prst="rect">
            <a:avLst/>
          </a:prstGeom>
        </p:spPr>
      </p:pic>
      <p:sp>
        <p:nvSpPr>
          <p:cNvPr id="7" name="Rectangle 6"/>
          <p:cNvSpPr/>
          <p:nvPr/>
        </p:nvSpPr>
        <p:spPr>
          <a:xfrm>
            <a:off x="-1" y="5867400"/>
            <a:ext cx="9143999" cy="276999"/>
          </a:xfrm>
          <a:prstGeom prst="rect">
            <a:avLst/>
          </a:prstGeom>
        </p:spPr>
        <p:txBody>
          <a:bodyPr wrap="square">
            <a:spAutoFit/>
          </a:bodyPr>
          <a:lstStyle/>
          <a:p>
            <a:pPr algn="ctr"/>
            <a:r>
              <a:rPr lang="en-US" sz="1200" b="1" dirty="0">
                <a:solidFill>
                  <a:srgbClr val="0070C0"/>
                </a:solidFill>
              </a:rPr>
              <a:t>https://wss.apan.org/s/NIEM_MilOps/default.aspx</a:t>
            </a:r>
          </a:p>
        </p:txBody>
      </p:sp>
    </p:spTree>
    <p:extLst>
      <p:ext uri="{BB962C8B-B14F-4D97-AF65-F5344CB8AC3E}">
        <p14:creationId xmlns:p14="http://schemas.microsoft.com/office/powerpoint/2010/main" val="292295008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altLang="en-US" i="1" dirty="0" smtClean="0">
                <a:latin typeface="Arial" panose="020B0604020202020204" pitchFamily="34" charset="0"/>
                <a:cs typeface="Arial" panose="020B0604020202020204" pitchFamily="34" charset="0"/>
              </a:rPr>
              <a:t>What Does USMTF Provide?</a:t>
            </a:r>
          </a:p>
        </p:txBody>
      </p:sp>
      <p:sp>
        <p:nvSpPr>
          <p:cNvPr id="19459" name="Content Placeholder 2"/>
          <p:cNvSpPr>
            <a:spLocks noGrp="1"/>
          </p:cNvSpPr>
          <p:nvPr>
            <p:ph idx="1"/>
          </p:nvPr>
        </p:nvSpPr>
        <p:spPr>
          <a:xfrm>
            <a:off x="568325" y="1228725"/>
            <a:ext cx="8156575" cy="5334000"/>
          </a:xfrm>
        </p:spPr>
        <p:txBody>
          <a:bodyPr/>
          <a:lstStyle/>
          <a:p>
            <a:r>
              <a:rPr lang="en-US" altLang="en-US" dirty="0" smtClean="0"/>
              <a:t>Standardization of information exchange</a:t>
            </a:r>
          </a:p>
          <a:p>
            <a:r>
              <a:rPr lang="en-US" altLang="en-US" dirty="0" smtClean="0"/>
              <a:t>Regulatory guidance (MIL-STD-6040) for Joint interoperability testing and certification</a:t>
            </a:r>
          </a:p>
          <a:p>
            <a:r>
              <a:rPr lang="en-US" altLang="en-US" dirty="0" smtClean="0"/>
              <a:t>Proven process in securing joint and coalition coordination of IERs</a:t>
            </a:r>
          </a:p>
          <a:p>
            <a:r>
              <a:rPr lang="en-US" altLang="en-US" dirty="0" smtClean="0"/>
              <a:t>Established configuration management process</a:t>
            </a:r>
          </a:p>
          <a:p>
            <a:r>
              <a:rPr lang="en-US" altLang="en-US" dirty="0" smtClean="0"/>
              <a:t>Responsiveness to user requirements</a:t>
            </a:r>
          </a:p>
          <a:p>
            <a:r>
              <a:rPr lang="en-US" altLang="en-US" dirty="0" smtClean="0"/>
              <a:t>Harmonization with NATO</a:t>
            </a:r>
          </a:p>
          <a:p>
            <a:r>
              <a:rPr lang="en-US" altLang="en-US" dirty="0" smtClean="0"/>
              <a:t>Compliance with DoD net centric requirements</a:t>
            </a:r>
          </a:p>
          <a:p>
            <a:r>
              <a:rPr lang="en-US" altLang="en-US" dirty="0" smtClean="0"/>
              <a:t>No cost to the user -- support provided by the JINTACCS program</a:t>
            </a:r>
          </a:p>
          <a:p>
            <a:endParaRPr lang="en-US" altLang="en-US" dirty="0" smtClean="0"/>
          </a:p>
          <a:p>
            <a:endParaRPr lang="en-US" altLang="en-US" dirty="0" smtClean="0"/>
          </a:p>
          <a:p>
            <a:endParaRPr lang="en-US" altLang="en-US" dirty="0" smtClean="0"/>
          </a:p>
          <a:p>
            <a:endParaRPr lang="en-US" altLang="en-US" dirty="0" smtClean="0"/>
          </a:p>
        </p:txBody>
      </p:sp>
      <p:sp>
        <p:nvSpPr>
          <p:cNvPr id="19460" name="Slide Number Placeholder 3"/>
          <p:cNvSpPr>
            <a:spLocks noGrp="1"/>
          </p:cNvSpPr>
          <p:nvPr>
            <p:ph type="sldNum" sz="quarter" idx="4294967295"/>
          </p:nvPr>
        </p:nvSpPr>
        <p:spPr>
          <a:xfrm>
            <a:off x="7988300" y="6524625"/>
            <a:ext cx="1143000" cy="30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0" fontAlgn="base" hangingPunct="0">
              <a:spcBef>
                <a:spcPct val="0"/>
              </a:spcBef>
              <a:spcAft>
                <a:spcPct val="0"/>
              </a:spcAft>
            </a:pPr>
            <a:endParaRPr lang="en-US" altLang="en-US" sz="1000" dirty="0">
              <a:solidFill>
                <a:srgbClr val="969696"/>
              </a:solidFill>
            </a:endParaRPr>
          </a:p>
        </p:txBody>
      </p:sp>
    </p:spTree>
    <p:extLst>
      <p:ext uri="{BB962C8B-B14F-4D97-AF65-F5344CB8AC3E}">
        <p14:creationId xmlns:p14="http://schemas.microsoft.com/office/powerpoint/2010/main" val="402218901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US" altLang="en-US" i="1" dirty="0" smtClean="0">
                <a:latin typeface="Arial" panose="020B0604020202020204" pitchFamily="34" charset="0"/>
                <a:cs typeface="Arial" panose="020B0604020202020204" pitchFamily="34" charset="0"/>
              </a:rPr>
              <a:t>USMTF Today</a:t>
            </a:r>
          </a:p>
        </p:txBody>
      </p:sp>
      <p:sp>
        <p:nvSpPr>
          <p:cNvPr id="21507" name="Content Placeholder 2"/>
          <p:cNvSpPr>
            <a:spLocks noGrp="1"/>
          </p:cNvSpPr>
          <p:nvPr>
            <p:ph idx="1"/>
          </p:nvPr>
        </p:nvSpPr>
        <p:spPr>
          <a:xfrm>
            <a:off x="427038" y="930275"/>
            <a:ext cx="8332787" cy="5559425"/>
          </a:xfrm>
        </p:spPr>
        <p:txBody>
          <a:bodyPr/>
          <a:lstStyle/>
          <a:p>
            <a:endParaRPr lang="en-US" altLang="en-US" dirty="0" smtClean="0"/>
          </a:p>
          <a:p>
            <a:r>
              <a:rPr lang="en-US" altLang="en-US" dirty="0" smtClean="0"/>
              <a:t>Migrated to XML in 2004</a:t>
            </a:r>
          </a:p>
          <a:p>
            <a:r>
              <a:rPr lang="en-US" altLang="en-US" dirty="0" smtClean="0"/>
              <a:t>Schemas are W3C compliant</a:t>
            </a:r>
          </a:p>
          <a:p>
            <a:r>
              <a:rPr lang="en-US" altLang="en-US" dirty="0" smtClean="0"/>
              <a:t>All messages are represented by an XML schema</a:t>
            </a:r>
          </a:p>
          <a:p>
            <a:r>
              <a:rPr lang="en-US" altLang="en-US" dirty="0" smtClean="0"/>
              <a:t>Individual messages managed by version number and no longer by yearly baseline </a:t>
            </a:r>
          </a:p>
          <a:p>
            <a:r>
              <a:rPr lang="en-US" altLang="en-US" dirty="0" smtClean="0"/>
              <a:t>Message catalog available on-line</a:t>
            </a:r>
          </a:p>
          <a:p>
            <a:r>
              <a:rPr lang="en-US" altLang="en-US" dirty="0" smtClean="0"/>
              <a:t>Message catalog updated after each USMTF CCB</a:t>
            </a:r>
          </a:p>
          <a:p>
            <a:endParaRPr lang="en-US" altLang="en-US" dirty="0" smtClean="0"/>
          </a:p>
          <a:p>
            <a:endParaRPr lang="en-US" altLang="en-US" dirty="0" smtClean="0"/>
          </a:p>
          <a:p>
            <a:endParaRPr lang="en-US" altLang="en-US" dirty="0" smtClean="0"/>
          </a:p>
          <a:p>
            <a:endParaRPr lang="en-US" altLang="en-US" dirty="0" smtClean="0"/>
          </a:p>
        </p:txBody>
      </p:sp>
      <p:sp>
        <p:nvSpPr>
          <p:cNvPr id="21508" name="Slide Number Placeholder 3"/>
          <p:cNvSpPr>
            <a:spLocks noGrp="1"/>
          </p:cNvSpPr>
          <p:nvPr>
            <p:ph type="sldNum" sz="quarter" idx="4294967295"/>
          </p:nvPr>
        </p:nvSpPr>
        <p:spPr>
          <a:xfrm>
            <a:off x="7988300" y="6524625"/>
            <a:ext cx="1143000" cy="30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0" fontAlgn="base" hangingPunct="0">
              <a:spcBef>
                <a:spcPct val="0"/>
              </a:spcBef>
              <a:spcAft>
                <a:spcPct val="0"/>
              </a:spcAft>
            </a:pPr>
            <a:endParaRPr lang="en-US" altLang="en-US" sz="1000" dirty="0">
              <a:solidFill>
                <a:srgbClr val="969696"/>
              </a:solidFill>
            </a:endParaRPr>
          </a:p>
        </p:txBody>
      </p:sp>
    </p:spTree>
    <p:extLst>
      <p:ext uri="{BB962C8B-B14F-4D97-AF65-F5344CB8AC3E}">
        <p14:creationId xmlns:p14="http://schemas.microsoft.com/office/powerpoint/2010/main" val="62278492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555" name="Group 9"/>
          <p:cNvGrpSpPr>
            <a:grpSpLocks/>
          </p:cNvGrpSpPr>
          <p:nvPr/>
        </p:nvGrpSpPr>
        <p:grpSpPr bwMode="auto">
          <a:xfrm>
            <a:off x="220663" y="1608138"/>
            <a:ext cx="8613775" cy="4764256"/>
            <a:chOff x="0" y="1371600"/>
            <a:chExt cx="9144000" cy="5004476"/>
          </a:xfrm>
        </p:grpSpPr>
        <p:sp>
          <p:nvSpPr>
            <p:cNvPr id="9" name="Rectangle 5"/>
            <p:cNvSpPr txBox="1">
              <a:spLocks noChangeArrowheads="1"/>
            </p:cNvSpPr>
            <p:nvPr/>
          </p:nvSpPr>
          <p:spPr bwMode="auto">
            <a:xfrm>
              <a:off x="0" y="1371600"/>
              <a:ext cx="9144000" cy="883798"/>
            </a:xfrm>
            <a:prstGeom prst="rect">
              <a:avLst/>
            </a:prstGeom>
            <a:noFill/>
            <a:ln w="9525">
              <a:noFill/>
              <a:miter lim="800000"/>
              <a:headEnd/>
              <a:tailEnd/>
            </a:ln>
          </p:spPr>
          <p:txBody>
            <a:bodyPr/>
            <a:lstStyle/>
            <a:p>
              <a:pPr algn="ctr" eaLnBrk="0" fontAlgn="base" hangingPunct="0">
                <a:spcBef>
                  <a:spcPct val="0"/>
                </a:spcBef>
                <a:spcAft>
                  <a:spcPct val="0"/>
                </a:spcAft>
                <a:buClr>
                  <a:srgbClr val="000000"/>
                </a:buClr>
                <a:buFont typeface="Wingdings" pitchFamily="2" charset="2"/>
                <a:buNone/>
                <a:defRPr/>
              </a:pPr>
              <a:r>
                <a:rPr lang="en-US" sz="2400" b="1" kern="0" dirty="0">
                  <a:solidFill>
                    <a:srgbClr val="000000"/>
                  </a:solidFill>
                  <a:latin typeface="Arial" panose="020B0604020202020204" pitchFamily="34" charset="0"/>
                  <a:cs typeface="Times New Roman" pitchFamily="18" charset="0"/>
                </a:rPr>
                <a:t>Operational Community</a:t>
              </a:r>
            </a:p>
            <a:p>
              <a:pPr algn="ctr" eaLnBrk="0" fontAlgn="base" hangingPunct="0">
                <a:spcBef>
                  <a:spcPct val="0"/>
                </a:spcBef>
                <a:spcAft>
                  <a:spcPct val="0"/>
                </a:spcAft>
                <a:buClr>
                  <a:srgbClr val="000000"/>
                </a:buClr>
                <a:buFont typeface="Wingdings" pitchFamily="2" charset="2"/>
                <a:buNone/>
                <a:defRPr/>
              </a:pPr>
              <a:r>
                <a:rPr lang="en-US" sz="2000" b="1" kern="0" dirty="0">
                  <a:solidFill>
                    <a:srgbClr val="000000"/>
                  </a:solidFill>
                  <a:latin typeface="Arial" panose="020B0604020202020204" pitchFamily="34" charset="0"/>
                  <a:cs typeface="Times New Roman" pitchFamily="18" charset="0"/>
                </a:rPr>
                <a:t>(Establishes requirement)</a:t>
              </a:r>
            </a:p>
          </p:txBody>
        </p:sp>
        <p:sp>
          <p:nvSpPr>
            <p:cNvPr id="23558" name="TextBox 4"/>
            <p:cNvSpPr txBox="1">
              <a:spLocks noChangeArrowheads="1"/>
            </p:cNvSpPr>
            <p:nvPr/>
          </p:nvSpPr>
          <p:spPr bwMode="auto">
            <a:xfrm>
              <a:off x="0" y="2865438"/>
              <a:ext cx="9144000" cy="1131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0" fontAlgn="base" hangingPunct="0">
                <a:spcBef>
                  <a:spcPct val="0"/>
                </a:spcBef>
                <a:spcAft>
                  <a:spcPct val="0"/>
                </a:spcAft>
              </a:pPr>
              <a:r>
                <a:rPr lang="en-US" altLang="en-US" b="1" dirty="0">
                  <a:solidFill>
                    <a:srgbClr val="000000"/>
                  </a:solidFill>
                  <a:latin typeface="Arial" panose="020B0604020202020204" pitchFamily="34" charset="0"/>
                  <a:cs typeface="Arial" panose="020B0604020202020204" pitchFamily="34" charset="0"/>
                </a:rPr>
                <a:t>USMTF Service Representative</a:t>
              </a:r>
            </a:p>
            <a:p>
              <a:pPr algn="ctr" eaLnBrk="0" fontAlgn="base" hangingPunct="0">
                <a:spcBef>
                  <a:spcPct val="0"/>
                </a:spcBef>
                <a:spcAft>
                  <a:spcPct val="0"/>
                </a:spcAft>
              </a:pPr>
              <a:r>
                <a:rPr lang="en-US" altLang="en-US" sz="2000" b="1" dirty="0">
                  <a:solidFill>
                    <a:srgbClr val="000000"/>
                  </a:solidFill>
                  <a:latin typeface="Arial" panose="020B0604020202020204" pitchFamily="34" charset="0"/>
                  <a:cs typeface="Arial" panose="020B0604020202020204" pitchFamily="34" charset="0"/>
                </a:rPr>
                <a:t>(Coordinates IER and submits Change Proposal to DISA for</a:t>
              </a:r>
            </a:p>
            <a:p>
              <a:pPr algn="ctr" eaLnBrk="0" fontAlgn="base" hangingPunct="0">
                <a:spcBef>
                  <a:spcPct val="0"/>
                </a:spcBef>
                <a:spcAft>
                  <a:spcPct val="0"/>
                </a:spcAft>
              </a:pPr>
              <a:r>
                <a:rPr lang="en-US" altLang="en-US" sz="2000" b="1" dirty="0">
                  <a:solidFill>
                    <a:srgbClr val="000000"/>
                  </a:solidFill>
                  <a:latin typeface="Arial" panose="020B0604020202020204" pitchFamily="34" charset="0"/>
                  <a:cs typeface="Arial" panose="020B0604020202020204" pitchFamily="34" charset="0"/>
                </a:rPr>
                <a:t>USMTF CCB agreement – </a:t>
              </a:r>
              <a:r>
                <a:rPr lang="en-US" altLang="en-US" sz="2000" b="1" dirty="0" smtClean="0">
                  <a:solidFill>
                    <a:srgbClr val="000000"/>
                  </a:solidFill>
                  <a:latin typeface="Arial" panose="020B0604020202020204" pitchFamily="34" charset="0"/>
                  <a:cs typeface="Arial" panose="020B0604020202020204" pitchFamily="34" charset="0"/>
                </a:rPr>
                <a:t>JS J6/DSD is </a:t>
              </a:r>
              <a:r>
                <a:rPr lang="en-US" altLang="en-US" sz="2000" b="1" dirty="0">
                  <a:solidFill>
                    <a:srgbClr val="000000"/>
                  </a:solidFill>
                  <a:latin typeface="Arial" panose="020B0604020202020204" pitchFamily="34" charset="0"/>
                  <a:cs typeface="Arial" panose="020B0604020202020204" pitchFamily="34" charset="0"/>
                </a:rPr>
                <a:t>the </a:t>
              </a:r>
              <a:r>
                <a:rPr lang="en-US" altLang="en-US" sz="2000" b="1" dirty="0" smtClean="0">
                  <a:solidFill>
                    <a:srgbClr val="000000"/>
                  </a:solidFill>
                  <a:latin typeface="Arial" panose="020B0604020202020204" pitchFamily="34" charset="0"/>
                  <a:cs typeface="Arial" panose="020B0604020202020204" pitchFamily="34" charset="0"/>
                </a:rPr>
                <a:t>COCOM </a:t>
              </a:r>
              <a:r>
                <a:rPr lang="en-US" altLang="en-US" sz="2000" b="1" dirty="0">
                  <a:solidFill>
                    <a:srgbClr val="000000"/>
                  </a:solidFill>
                  <a:latin typeface="Arial" panose="020B0604020202020204" pitchFamily="34" charset="0"/>
                  <a:cs typeface="Arial" panose="020B0604020202020204" pitchFamily="34" charset="0"/>
                </a:rPr>
                <a:t>Lead)</a:t>
              </a:r>
            </a:p>
          </p:txBody>
        </p:sp>
        <p:sp>
          <p:nvSpPr>
            <p:cNvPr id="23559" name="TextBox 5"/>
            <p:cNvSpPr txBox="1">
              <a:spLocks noChangeArrowheads="1"/>
            </p:cNvSpPr>
            <p:nvPr/>
          </p:nvSpPr>
          <p:spPr bwMode="auto">
            <a:xfrm>
              <a:off x="0" y="4921248"/>
              <a:ext cx="9144000" cy="14548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0" fontAlgn="base" hangingPunct="0">
                <a:spcBef>
                  <a:spcPct val="0"/>
                </a:spcBef>
                <a:spcAft>
                  <a:spcPct val="0"/>
                </a:spcAft>
              </a:pPr>
              <a:r>
                <a:rPr lang="en-US" altLang="en-US" b="1" dirty="0">
                  <a:solidFill>
                    <a:srgbClr val="000000"/>
                  </a:solidFill>
                  <a:latin typeface="Arial" panose="020B0604020202020204" pitchFamily="34" charset="0"/>
                  <a:cs typeface="Arial" panose="020B0604020202020204" pitchFamily="34" charset="0"/>
                </a:rPr>
                <a:t>USMTF CCB</a:t>
              </a:r>
            </a:p>
            <a:p>
              <a:pPr algn="ctr" eaLnBrk="0" fontAlgn="base" hangingPunct="0">
                <a:spcBef>
                  <a:spcPct val="0"/>
                </a:spcBef>
                <a:spcAft>
                  <a:spcPct val="0"/>
                </a:spcAft>
              </a:pPr>
              <a:r>
                <a:rPr lang="en-US" altLang="en-US" sz="2000" b="1" dirty="0">
                  <a:solidFill>
                    <a:srgbClr val="000000"/>
                  </a:solidFill>
                  <a:latin typeface="Arial" panose="020B0604020202020204" pitchFamily="34" charset="0"/>
                  <a:cs typeface="Arial" panose="020B0604020202020204" pitchFamily="34" charset="0"/>
                </a:rPr>
                <a:t>(Configuration Management forum for USMTF -- consist of members</a:t>
              </a:r>
            </a:p>
            <a:p>
              <a:pPr algn="ctr" eaLnBrk="0" fontAlgn="base" hangingPunct="0">
                <a:spcBef>
                  <a:spcPct val="0"/>
                </a:spcBef>
                <a:spcAft>
                  <a:spcPct val="0"/>
                </a:spcAft>
              </a:pPr>
              <a:r>
                <a:rPr lang="en-US" altLang="en-US" sz="2000" b="1" dirty="0">
                  <a:solidFill>
                    <a:srgbClr val="000000"/>
                  </a:solidFill>
                  <a:latin typeface="Arial" panose="020B0604020202020204" pitchFamily="34" charset="0"/>
                  <a:cs typeface="Arial" panose="020B0604020202020204" pitchFamily="34" charset="0"/>
                </a:rPr>
                <a:t> from USA, USAF, USN, USMC,  DIA, NGA, NSA, </a:t>
              </a:r>
              <a:r>
                <a:rPr lang="en-US" altLang="en-US" sz="2000" b="1" dirty="0" smtClean="0">
                  <a:solidFill>
                    <a:srgbClr val="000000"/>
                  </a:solidFill>
                  <a:latin typeface="Arial" panose="020B0604020202020204" pitchFamily="34" charset="0"/>
                  <a:cs typeface="Arial" panose="020B0604020202020204" pitchFamily="34" charset="0"/>
                </a:rPr>
                <a:t>JS (JS J6/DSD </a:t>
              </a:r>
              <a:r>
                <a:rPr lang="en-US" altLang="en-US" sz="2000" b="1" dirty="0">
                  <a:solidFill>
                    <a:srgbClr val="000000"/>
                  </a:solidFill>
                  <a:latin typeface="Arial" panose="020B0604020202020204" pitchFamily="34" charset="0"/>
                  <a:cs typeface="Arial" panose="020B0604020202020204" pitchFamily="34" charset="0"/>
                </a:rPr>
                <a:t>is the </a:t>
              </a:r>
              <a:r>
                <a:rPr lang="en-US" altLang="en-US" sz="2000" b="1" dirty="0" smtClean="0">
                  <a:solidFill>
                    <a:srgbClr val="000000"/>
                  </a:solidFill>
                  <a:latin typeface="Arial" panose="020B0604020202020204" pitchFamily="34" charset="0"/>
                  <a:cs typeface="Arial" panose="020B0604020202020204" pitchFamily="34" charset="0"/>
                </a:rPr>
                <a:t>JS </a:t>
              </a:r>
              <a:r>
                <a:rPr lang="en-US" altLang="en-US" sz="2000" b="1" dirty="0">
                  <a:solidFill>
                    <a:srgbClr val="000000"/>
                  </a:solidFill>
                  <a:latin typeface="Arial" panose="020B0604020202020204" pitchFamily="34" charset="0"/>
                  <a:cs typeface="Arial" panose="020B0604020202020204" pitchFamily="34" charset="0"/>
                </a:rPr>
                <a:t>voting </a:t>
              </a:r>
              <a:r>
                <a:rPr lang="en-US" altLang="en-US" sz="2000" b="1" dirty="0" smtClean="0">
                  <a:solidFill>
                    <a:srgbClr val="000000"/>
                  </a:solidFill>
                  <a:latin typeface="Arial" panose="020B0604020202020204" pitchFamily="34" charset="0"/>
                  <a:cs typeface="Arial" panose="020B0604020202020204" pitchFamily="34" charset="0"/>
                </a:rPr>
                <a:t>member)</a:t>
              </a:r>
              <a:endParaRPr lang="en-US" altLang="en-US" sz="2000" b="1" dirty="0">
                <a:solidFill>
                  <a:srgbClr val="000000"/>
                </a:solidFill>
                <a:latin typeface="Arial" panose="020B0604020202020204" pitchFamily="34" charset="0"/>
                <a:cs typeface="Arial" panose="020B0604020202020204" pitchFamily="34" charset="0"/>
              </a:endParaRPr>
            </a:p>
          </p:txBody>
        </p:sp>
        <p:sp>
          <p:nvSpPr>
            <p:cNvPr id="23560" name="Down Arrow 10"/>
            <p:cNvSpPr>
              <a:spLocks noChangeArrowheads="1"/>
            </p:cNvSpPr>
            <p:nvPr/>
          </p:nvSpPr>
          <p:spPr bwMode="auto">
            <a:xfrm>
              <a:off x="4251325" y="4313238"/>
              <a:ext cx="473075" cy="473075"/>
            </a:xfrm>
            <a:prstGeom prst="downArrow">
              <a:avLst>
                <a:gd name="adj1" fmla="val 50000"/>
                <a:gd name="adj2" fmla="val 50000"/>
              </a:avLst>
            </a:prstGeom>
            <a:solidFill>
              <a:schemeClr val="accent1"/>
            </a:solidFill>
            <a:ln w="12700" algn="ctr">
              <a:solidFill>
                <a:schemeClr val="tx1"/>
              </a:solidFill>
              <a:round/>
              <a:headEnd type="none" w="sm" len="sm"/>
              <a:tailEnd type="none" w="sm" len="sm"/>
            </a:ln>
          </p:spPr>
          <p:txBody>
            <a:bodyPr tIns="91440" bIns="9144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0" fontAlgn="base" hangingPunct="0">
                <a:spcBef>
                  <a:spcPct val="0"/>
                </a:spcBef>
                <a:spcAft>
                  <a:spcPct val="0"/>
                </a:spcAft>
              </a:pPr>
              <a:endParaRPr lang="en-US" altLang="en-US">
                <a:solidFill>
                  <a:srgbClr val="000000"/>
                </a:solidFill>
              </a:endParaRPr>
            </a:p>
          </p:txBody>
        </p:sp>
        <p:sp>
          <p:nvSpPr>
            <p:cNvPr id="23561" name="Down Arrow 11"/>
            <p:cNvSpPr>
              <a:spLocks noChangeArrowheads="1"/>
            </p:cNvSpPr>
            <p:nvPr/>
          </p:nvSpPr>
          <p:spPr bwMode="auto">
            <a:xfrm>
              <a:off x="4148138" y="2209800"/>
              <a:ext cx="473075" cy="471488"/>
            </a:xfrm>
            <a:prstGeom prst="downArrow">
              <a:avLst>
                <a:gd name="adj1" fmla="val 50000"/>
                <a:gd name="adj2" fmla="val 50000"/>
              </a:avLst>
            </a:prstGeom>
            <a:solidFill>
              <a:schemeClr val="accent1"/>
            </a:solidFill>
            <a:ln w="12700" algn="ctr">
              <a:solidFill>
                <a:schemeClr val="tx1"/>
              </a:solidFill>
              <a:round/>
              <a:headEnd type="none" w="sm" len="sm"/>
              <a:tailEnd type="none" w="sm" len="sm"/>
            </a:ln>
          </p:spPr>
          <p:txBody>
            <a:bodyPr tIns="91440" bIns="9144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0" fontAlgn="base" hangingPunct="0">
                <a:spcBef>
                  <a:spcPct val="0"/>
                </a:spcBef>
                <a:spcAft>
                  <a:spcPct val="0"/>
                </a:spcAft>
              </a:pPr>
              <a:endParaRPr lang="en-US" altLang="en-US">
                <a:solidFill>
                  <a:srgbClr val="000000"/>
                </a:solidFill>
              </a:endParaRPr>
            </a:p>
          </p:txBody>
        </p:sp>
      </p:grpSp>
      <p:sp>
        <p:nvSpPr>
          <p:cNvPr id="23556" name="Rectangle 4"/>
          <p:cNvSpPr>
            <a:spLocks noGrp="1" noChangeArrowheads="1"/>
          </p:cNvSpPr>
          <p:nvPr>
            <p:ph type="title"/>
          </p:nvPr>
        </p:nvSpPr>
        <p:spPr>
          <a:xfrm>
            <a:off x="614777" y="-116160"/>
            <a:ext cx="8229600" cy="1004888"/>
          </a:xfrm>
        </p:spPr>
        <p:txBody>
          <a:bodyPr/>
          <a:lstStyle/>
          <a:p>
            <a:r>
              <a:rPr lang="en-US" altLang="en-US" i="1" dirty="0" smtClean="0">
                <a:latin typeface="Arial" panose="020B0604020202020204" pitchFamily="34" charset="0"/>
                <a:cs typeface="Arial" panose="020B0604020202020204" pitchFamily="34" charset="0"/>
              </a:rPr>
              <a:t>USMTF Configuration</a:t>
            </a:r>
            <a:br>
              <a:rPr lang="en-US" altLang="en-US" i="1" dirty="0" smtClean="0">
                <a:latin typeface="Arial" panose="020B0604020202020204" pitchFamily="34" charset="0"/>
                <a:cs typeface="Arial" panose="020B0604020202020204" pitchFamily="34" charset="0"/>
              </a:rPr>
            </a:br>
            <a:r>
              <a:rPr lang="en-US" altLang="en-US" i="1" dirty="0" smtClean="0">
                <a:latin typeface="Arial" panose="020B0604020202020204" pitchFamily="34" charset="0"/>
                <a:cs typeface="Arial" panose="020B0604020202020204" pitchFamily="34" charset="0"/>
              </a:rPr>
              <a:t>Management Process</a:t>
            </a:r>
          </a:p>
        </p:txBody>
      </p:sp>
    </p:spTree>
    <p:extLst>
      <p:ext uri="{BB962C8B-B14F-4D97-AF65-F5344CB8AC3E}">
        <p14:creationId xmlns:p14="http://schemas.microsoft.com/office/powerpoint/2010/main" val="127413759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Autofit/>
          </a:bodyPr>
          <a:lstStyle/>
          <a:p>
            <a:r>
              <a:rPr lang="en-US" dirty="0" smtClean="0">
                <a:solidFill>
                  <a:prstClr val="black">
                    <a:lumMod val="50000"/>
                  </a:prstClr>
                </a:solidFill>
                <a:latin typeface="Arial" panose="020B0604020202020204" pitchFamily="34" charset="0"/>
                <a:cs typeface="Arial" panose="020B0604020202020204" pitchFamily="34" charset="0"/>
              </a:rPr>
              <a:t/>
            </a:r>
            <a:br>
              <a:rPr lang="en-US" dirty="0" smtClean="0">
                <a:solidFill>
                  <a:prstClr val="black">
                    <a:lumMod val="50000"/>
                  </a:prstClr>
                </a:solidFill>
                <a:latin typeface="Arial" panose="020B0604020202020204" pitchFamily="34" charset="0"/>
                <a:cs typeface="Arial" panose="020B0604020202020204" pitchFamily="34" charset="0"/>
              </a:rPr>
            </a:br>
            <a:r>
              <a:rPr lang="en-US" i="1" dirty="0" smtClean="0">
                <a:solidFill>
                  <a:prstClr val="black">
                    <a:lumMod val="50000"/>
                  </a:prstClr>
                </a:solidFill>
                <a:latin typeface="Arial" panose="020B0604020202020204" pitchFamily="34" charset="0"/>
                <a:cs typeface="Arial" panose="020B0604020202020204" pitchFamily="34" charset="0"/>
              </a:rPr>
              <a:t>USMTF NIEM Background</a:t>
            </a:r>
            <a:r>
              <a:rPr lang="en-US" dirty="0" smtClean="0">
                <a:solidFill>
                  <a:prstClr val="black">
                    <a:lumMod val="50000"/>
                  </a:prstClr>
                </a:solidFill>
                <a:latin typeface="Arial" panose="020B0604020202020204" pitchFamily="34" charset="0"/>
                <a:cs typeface="Arial" panose="020B0604020202020204" pitchFamily="34" charset="0"/>
              </a:rPr>
              <a:t/>
            </a:r>
            <a:br>
              <a:rPr lang="en-US" dirty="0" smtClean="0">
                <a:solidFill>
                  <a:prstClr val="black">
                    <a:lumMod val="50000"/>
                  </a:prstClr>
                </a:solidFill>
                <a:latin typeface="Arial" panose="020B0604020202020204" pitchFamily="34" charset="0"/>
                <a:cs typeface="Arial" panose="020B0604020202020204" pitchFamily="34" charset="0"/>
              </a:rPr>
            </a:br>
            <a:endParaRPr lang="en-US" dirty="0">
              <a:latin typeface="Arial" panose="020B0604020202020204" pitchFamily="34" charset="0"/>
              <a:cs typeface="Arial" panose="020B0604020202020204" pitchFamily="34" charset="0"/>
            </a:endParaRPr>
          </a:p>
        </p:txBody>
      </p:sp>
      <p:sp>
        <p:nvSpPr>
          <p:cNvPr id="4" name="Content Placeholder 3"/>
          <p:cNvSpPr>
            <a:spLocks noGrp="1"/>
          </p:cNvSpPr>
          <p:nvPr>
            <p:ph idx="1"/>
          </p:nvPr>
        </p:nvSpPr>
        <p:spPr>
          <a:xfrm>
            <a:off x="612949" y="1644785"/>
            <a:ext cx="7845251" cy="4426231"/>
          </a:xfrm>
        </p:spPr>
        <p:txBody>
          <a:bodyPr>
            <a:normAutofit fontScale="85000" lnSpcReduction="20000"/>
          </a:bodyPr>
          <a:lstStyle/>
          <a:p>
            <a:pPr>
              <a:spcAft>
                <a:spcPts val="500"/>
              </a:spcAft>
            </a:pPr>
            <a:r>
              <a:rPr lang="en-US" b="1" dirty="0" smtClean="0">
                <a:latin typeface="Arial" panose="020B0604020202020204" pitchFamily="34" charset="0"/>
                <a:cs typeface="Arial" panose="020B0604020202020204" pitchFamily="34" charset="0"/>
              </a:rPr>
              <a:t>September 2014: </a:t>
            </a:r>
            <a:r>
              <a:rPr lang="en-US" dirty="0" smtClean="0">
                <a:latin typeface="Arial" panose="020B0604020202020204" pitchFamily="34" charset="0"/>
                <a:cs typeface="Arial" panose="020B0604020202020204" pitchFamily="34" charset="0"/>
              </a:rPr>
              <a:t>USMTF CCB agreed to produce NIEM Compliant Schemas to expose data IAW DoD Instruction 8320.07</a:t>
            </a:r>
          </a:p>
          <a:p>
            <a:pPr lvl="1">
              <a:spcAft>
                <a:spcPts val="500"/>
              </a:spcAft>
            </a:pPr>
            <a:r>
              <a:rPr lang="en-US" dirty="0" smtClean="0">
                <a:latin typeface="Arial" panose="020B0604020202020204" pitchFamily="34" charset="0"/>
                <a:cs typeface="Arial" panose="020B0604020202020204" pitchFamily="34" charset="0"/>
              </a:rPr>
              <a:t>Part of an almost two-year decision to produce Garden of Eden (</a:t>
            </a:r>
            <a:r>
              <a:rPr lang="en-US" dirty="0" err="1" smtClean="0">
                <a:latin typeface="Arial" panose="020B0604020202020204" pitchFamily="34" charset="0"/>
                <a:cs typeface="Arial" panose="020B0604020202020204" pitchFamily="34" charset="0"/>
              </a:rPr>
              <a:t>GoE</a:t>
            </a:r>
            <a:r>
              <a:rPr lang="en-US" dirty="0" smtClean="0">
                <a:latin typeface="Arial" panose="020B0604020202020204" pitchFamily="34" charset="0"/>
                <a:cs typeface="Arial" panose="020B0604020202020204" pitchFamily="34" charset="0"/>
              </a:rPr>
              <a:t>) Schemas and expose data down to the field level</a:t>
            </a:r>
          </a:p>
          <a:p>
            <a:pPr>
              <a:spcAft>
                <a:spcPts val="500"/>
              </a:spcAft>
            </a:pPr>
            <a:r>
              <a:rPr lang="en-US" b="1" dirty="0" smtClean="0">
                <a:latin typeface="Arial" panose="020B0604020202020204" pitchFamily="34" charset="0"/>
                <a:cs typeface="Arial" panose="020B0604020202020204" pitchFamily="34" charset="0"/>
              </a:rPr>
              <a:t>November 2015: </a:t>
            </a:r>
            <a:r>
              <a:rPr lang="en-US" dirty="0" smtClean="0">
                <a:latin typeface="Arial" panose="020B0604020202020204" pitchFamily="34" charset="0"/>
                <a:cs typeface="Arial" panose="020B0604020202020204" pitchFamily="34" charset="0"/>
              </a:rPr>
              <a:t>USMTF</a:t>
            </a:r>
            <a:r>
              <a:rPr lang="en-US" b="1" dirty="0" smtClean="0">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CCB decided to hold a series of Technical Review Panels (TRP)s to review NIEM decision</a:t>
            </a:r>
          </a:p>
          <a:p>
            <a:pPr>
              <a:spcAft>
                <a:spcPts val="500"/>
              </a:spcAft>
            </a:pPr>
            <a:r>
              <a:rPr lang="en-US" b="1" dirty="0" smtClean="0">
                <a:latin typeface="Arial" panose="020B0604020202020204" pitchFamily="34" charset="0"/>
                <a:cs typeface="Arial" panose="020B0604020202020204" pitchFamily="34" charset="0"/>
              </a:rPr>
              <a:t>November 2015 – Present: </a:t>
            </a:r>
            <a:r>
              <a:rPr lang="en-US" dirty="0" smtClean="0">
                <a:latin typeface="Arial" panose="020B0604020202020204" pitchFamily="34" charset="0"/>
                <a:cs typeface="Arial" panose="020B0604020202020204" pitchFamily="34" charset="0"/>
              </a:rPr>
              <a:t>Through four TRP’s and 2 CCB meetings, the USMTF CCB agreed to pursue complete transformation of existing USMTF XML to NIEM conformant XML</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2420529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8554" y="1793670"/>
            <a:ext cx="7886700" cy="4436308"/>
          </a:xfrm>
        </p:spPr>
        <p:txBody>
          <a:bodyPr>
            <a:normAutofit fontScale="77500" lnSpcReduction="20000"/>
          </a:bodyPr>
          <a:lstStyle/>
          <a:p>
            <a:r>
              <a:rPr lang="en-US" dirty="0" smtClean="0">
                <a:latin typeface="Arial" panose="020B0604020202020204" pitchFamily="34" charset="0"/>
                <a:cs typeface="Arial" panose="020B0604020202020204" pitchFamily="34" charset="0"/>
              </a:rPr>
              <a:t>The Technical Review Panels made the following recommendations which were voted on and accepted by the CCB:</a:t>
            </a:r>
          </a:p>
          <a:p>
            <a:pPr lvl="1"/>
            <a:r>
              <a:rPr lang="en-US" dirty="0" smtClean="0">
                <a:latin typeface="Arial" panose="020B0604020202020204" pitchFamily="34" charset="0"/>
                <a:cs typeface="Arial" panose="020B0604020202020204" pitchFamily="34" charset="0"/>
              </a:rPr>
              <a:t>Follow the NIEM Naming and Design Rules (NDR)</a:t>
            </a:r>
          </a:p>
          <a:p>
            <a:pPr lvl="1"/>
            <a:r>
              <a:rPr lang="en-US" dirty="0" smtClean="0">
                <a:latin typeface="Arial" panose="020B0604020202020204" pitchFamily="34" charset="0"/>
                <a:cs typeface="Arial" panose="020B0604020202020204" pitchFamily="34" charset="0"/>
              </a:rPr>
              <a:t>Create NIEM CONFORMANT schemas</a:t>
            </a:r>
          </a:p>
          <a:p>
            <a:pPr lvl="1"/>
            <a:r>
              <a:rPr lang="en-US" dirty="0" smtClean="0">
                <a:latin typeface="Arial" panose="020B0604020202020204" pitchFamily="34" charset="0"/>
                <a:cs typeface="Arial" panose="020B0604020202020204" pitchFamily="34" charset="0"/>
              </a:rPr>
              <a:t>Use Reference Schemas for all but Messages and Segments</a:t>
            </a:r>
          </a:p>
          <a:p>
            <a:pPr lvl="1"/>
            <a:r>
              <a:rPr lang="en-US" dirty="0" smtClean="0">
                <a:latin typeface="Arial" panose="020B0604020202020204" pitchFamily="34" charset="0"/>
                <a:cs typeface="Arial" panose="020B0604020202020204" pitchFamily="34" charset="0"/>
              </a:rPr>
              <a:t>Messages will be equivalent to NIEM Information Exchange Package Documentation (IEPD) and will not be extended</a:t>
            </a:r>
          </a:p>
          <a:p>
            <a:pPr marL="0"/>
            <a:r>
              <a:rPr lang="en-US" dirty="0" smtClean="0">
                <a:latin typeface="Arial" panose="020B0604020202020204" pitchFamily="34" charset="0"/>
                <a:cs typeface="Arial" panose="020B0604020202020204" pitchFamily="34" charset="0"/>
              </a:rPr>
              <a:t>Create a Parallel Database to make all of the changes</a:t>
            </a:r>
          </a:p>
          <a:p>
            <a:pPr lvl="1"/>
            <a:r>
              <a:rPr lang="en-US" dirty="0" smtClean="0">
                <a:latin typeface="Arial" panose="020B0604020202020204" pitchFamily="34" charset="0"/>
                <a:cs typeface="Arial" panose="020B0604020202020204" pitchFamily="34" charset="0"/>
              </a:rPr>
              <a:t>Expose and </a:t>
            </a:r>
            <a:r>
              <a:rPr lang="en-US" dirty="0" err="1" smtClean="0">
                <a:latin typeface="Arial" panose="020B0604020202020204" pitchFamily="34" charset="0"/>
                <a:cs typeface="Arial" panose="020B0604020202020204" pitchFamily="34" charset="0"/>
              </a:rPr>
              <a:t>XML’ize</a:t>
            </a:r>
            <a:r>
              <a:rPr lang="en-US" dirty="0" smtClean="0">
                <a:latin typeface="Arial" panose="020B0604020202020204" pitchFamily="34" charset="0"/>
                <a:cs typeface="Arial" panose="020B0604020202020204" pitchFamily="34" charset="0"/>
              </a:rPr>
              <a:t> Segments, Set and Fields</a:t>
            </a:r>
          </a:p>
          <a:p>
            <a:pPr lvl="1"/>
            <a:r>
              <a:rPr lang="en-US" dirty="0" smtClean="0">
                <a:latin typeface="Arial" panose="020B0604020202020204" pitchFamily="34" charset="0"/>
                <a:cs typeface="Arial" panose="020B0604020202020204" pitchFamily="34" charset="0"/>
              </a:rPr>
              <a:t>Rename and </a:t>
            </a:r>
            <a:r>
              <a:rPr lang="en-US" dirty="0" err="1" smtClean="0">
                <a:latin typeface="Arial" panose="020B0604020202020204" pitchFamily="34" charset="0"/>
                <a:cs typeface="Arial" panose="020B0604020202020204" pitchFamily="34" charset="0"/>
              </a:rPr>
              <a:t>Deconflict</a:t>
            </a:r>
            <a:r>
              <a:rPr lang="en-US" dirty="0" smtClean="0">
                <a:latin typeface="Arial" panose="020B0604020202020204" pitchFamily="34" charset="0"/>
                <a:cs typeface="Arial" panose="020B0604020202020204" pitchFamily="34" charset="0"/>
              </a:rPr>
              <a:t> Segments, Sets and Fields</a:t>
            </a:r>
          </a:p>
          <a:p>
            <a:pPr lvl="1"/>
            <a:r>
              <a:rPr lang="en-US" dirty="0" smtClean="0">
                <a:latin typeface="Arial" panose="020B0604020202020204" pitchFamily="34" charset="0"/>
                <a:cs typeface="Arial" panose="020B0604020202020204" pitchFamily="34" charset="0"/>
              </a:rPr>
              <a:t>Update MTF Attributes and App Info</a:t>
            </a:r>
          </a:p>
          <a:p>
            <a:pPr lvl="1"/>
            <a:r>
              <a:rPr lang="en-US" dirty="0" smtClean="0">
                <a:latin typeface="Arial" panose="020B0604020202020204" pitchFamily="34" charset="0"/>
                <a:cs typeface="Arial" panose="020B0604020202020204" pitchFamily="34" charset="0"/>
              </a:rPr>
              <a:t>Define Acronyms and Local Terms</a:t>
            </a:r>
            <a:endParaRPr lang="en-US" dirty="0">
              <a:latin typeface="Arial" panose="020B0604020202020204" pitchFamily="34" charset="0"/>
              <a:cs typeface="Arial" panose="020B0604020202020204" pitchFamily="34" charset="0"/>
            </a:endParaRPr>
          </a:p>
        </p:txBody>
      </p:sp>
      <p:sp>
        <p:nvSpPr>
          <p:cNvPr id="4" name="Title 1"/>
          <p:cNvSpPr txBox="1">
            <a:spLocks/>
          </p:cNvSpPr>
          <p:nvPr/>
        </p:nvSpPr>
        <p:spPr>
          <a:xfrm>
            <a:off x="1155940" y="274638"/>
            <a:ext cx="7530860" cy="493113"/>
          </a:xfrm>
          <a:prstGeom prst="rect">
            <a:avLst/>
          </a:prstGeom>
        </p:spPr>
        <p:txBody>
          <a:bodyPr anchor="ctr">
            <a:noAutofit/>
          </a:bodyPr>
          <a:lstStyle>
            <a:lvl1pPr algn="r" rtl="0" eaLnBrk="0" fontAlgn="base" hangingPunct="0">
              <a:spcBef>
                <a:spcPct val="0"/>
              </a:spcBef>
              <a:spcAft>
                <a:spcPct val="0"/>
              </a:spcAft>
              <a:defRPr sz="3200" b="1">
                <a:solidFill>
                  <a:schemeClr val="tx1"/>
                </a:solidFill>
                <a:latin typeface="+mj-lt"/>
                <a:ea typeface="+mj-ea"/>
                <a:cs typeface="+mj-cs"/>
              </a:defRPr>
            </a:lvl1pPr>
            <a:lvl2pPr algn="r" rtl="0" eaLnBrk="0" fontAlgn="base" hangingPunct="0">
              <a:spcBef>
                <a:spcPct val="0"/>
              </a:spcBef>
              <a:spcAft>
                <a:spcPct val="0"/>
              </a:spcAft>
              <a:defRPr sz="4000" b="1">
                <a:solidFill>
                  <a:schemeClr val="bg1"/>
                </a:solidFill>
                <a:latin typeface="Times New Roman" pitchFamily="18" charset="0"/>
              </a:defRPr>
            </a:lvl2pPr>
            <a:lvl3pPr algn="r" rtl="0" eaLnBrk="0" fontAlgn="base" hangingPunct="0">
              <a:spcBef>
                <a:spcPct val="0"/>
              </a:spcBef>
              <a:spcAft>
                <a:spcPct val="0"/>
              </a:spcAft>
              <a:defRPr sz="4000" b="1">
                <a:solidFill>
                  <a:schemeClr val="bg1"/>
                </a:solidFill>
                <a:latin typeface="Times New Roman" pitchFamily="18" charset="0"/>
              </a:defRPr>
            </a:lvl3pPr>
            <a:lvl4pPr algn="r" rtl="0" eaLnBrk="0" fontAlgn="base" hangingPunct="0">
              <a:spcBef>
                <a:spcPct val="0"/>
              </a:spcBef>
              <a:spcAft>
                <a:spcPct val="0"/>
              </a:spcAft>
              <a:defRPr sz="4000" b="1">
                <a:solidFill>
                  <a:schemeClr val="bg1"/>
                </a:solidFill>
                <a:latin typeface="Times New Roman" pitchFamily="18" charset="0"/>
              </a:defRPr>
            </a:lvl4pPr>
            <a:lvl5pPr algn="r" rtl="0" eaLnBrk="0" fontAlgn="base" hangingPunct="0">
              <a:spcBef>
                <a:spcPct val="0"/>
              </a:spcBef>
              <a:spcAft>
                <a:spcPct val="0"/>
              </a:spcAft>
              <a:defRPr sz="4000" b="1">
                <a:solidFill>
                  <a:schemeClr val="bg1"/>
                </a:solidFill>
                <a:latin typeface="Times New Roman" pitchFamily="18" charset="0"/>
              </a:defRPr>
            </a:lvl5pPr>
            <a:lvl6pPr marL="457200" algn="r" rtl="0" fontAlgn="base">
              <a:spcBef>
                <a:spcPct val="0"/>
              </a:spcBef>
              <a:spcAft>
                <a:spcPct val="0"/>
              </a:spcAft>
              <a:defRPr sz="4000" b="1">
                <a:solidFill>
                  <a:schemeClr val="bg1"/>
                </a:solidFill>
                <a:latin typeface="Times New Roman" pitchFamily="18" charset="0"/>
              </a:defRPr>
            </a:lvl6pPr>
            <a:lvl7pPr marL="914400" algn="r" rtl="0" fontAlgn="base">
              <a:spcBef>
                <a:spcPct val="0"/>
              </a:spcBef>
              <a:spcAft>
                <a:spcPct val="0"/>
              </a:spcAft>
              <a:defRPr sz="4000" b="1">
                <a:solidFill>
                  <a:schemeClr val="bg1"/>
                </a:solidFill>
                <a:latin typeface="Times New Roman" pitchFamily="18" charset="0"/>
              </a:defRPr>
            </a:lvl7pPr>
            <a:lvl8pPr marL="1371600" algn="r" rtl="0" fontAlgn="base">
              <a:spcBef>
                <a:spcPct val="0"/>
              </a:spcBef>
              <a:spcAft>
                <a:spcPct val="0"/>
              </a:spcAft>
              <a:defRPr sz="4000" b="1">
                <a:solidFill>
                  <a:schemeClr val="bg1"/>
                </a:solidFill>
                <a:latin typeface="Times New Roman" pitchFamily="18" charset="0"/>
              </a:defRPr>
            </a:lvl8pPr>
            <a:lvl9pPr marL="1828800" algn="r" rtl="0" fontAlgn="base">
              <a:spcBef>
                <a:spcPct val="0"/>
              </a:spcBef>
              <a:spcAft>
                <a:spcPct val="0"/>
              </a:spcAft>
              <a:defRPr sz="4000" b="1">
                <a:solidFill>
                  <a:schemeClr val="bg1"/>
                </a:solidFill>
                <a:latin typeface="Times New Roman" pitchFamily="18" charset="0"/>
              </a:defRPr>
            </a:lvl9pPr>
          </a:lstStyle>
          <a:p>
            <a:r>
              <a:rPr lang="en-US" sz="3500" kern="0" dirty="0" smtClean="0">
                <a:solidFill>
                  <a:prstClr val="black">
                    <a:lumMod val="50000"/>
                  </a:prstClr>
                </a:solidFill>
                <a:latin typeface="Arial" panose="020B0604020202020204" pitchFamily="34" charset="0"/>
                <a:cs typeface="Arial" panose="020B0604020202020204" pitchFamily="34" charset="0"/>
              </a:rPr>
              <a:t/>
            </a:r>
            <a:br>
              <a:rPr lang="en-US" sz="3500" kern="0" dirty="0" smtClean="0">
                <a:solidFill>
                  <a:prstClr val="black">
                    <a:lumMod val="50000"/>
                  </a:prstClr>
                </a:solidFill>
                <a:latin typeface="Arial" panose="020B0604020202020204" pitchFamily="34" charset="0"/>
                <a:cs typeface="Arial" panose="020B0604020202020204" pitchFamily="34" charset="0"/>
              </a:rPr>
            </a:br>
            <a:r>
              <a:rPr lang="en-US" i="1" kern="0" dirty="0" smtClean="0">
                <a:solidFill>
                  <a:prstClr val="black">
                    <a:lumMod val="50000"/>
                  </a:prstClr>
                </a:solidFill>
                <a:latin typeface="Arial" panose="020B0604020202020204" pitchFamily="34" charset="0"/>
                <a:cs typeface="Arial" panose="020B0604020202020204" pitchFamily="34" charset="0"/>
              </a:rPr>
              <a:t>USMTF CCB Decisions</a:t>
            </a:r>
            <a:r>
              <a:rPr lang="en-US" sz="3500" kern="0" dirty="0" smtClean="0">
                <a:solidFill>
                  <a:prstClr val="black">
                    <a:lumMod val="50000"/>
                  </a:prstClr>
                </a:solidFill>
                <a:latin typeface="Arial" panose="020B0604020202020204" pitchFamily="34" charset="0"/>
                <a:cs typeface="Arial" panose="020B0604020202020204" pitchFamily="34" charset="0"/>
              </a:rPr>
              <a:t/>
            </a:r>
            <a:br>
              <a:rPr lang="en-US" sz="3500" kern="0" dirty="0" smtClean="0">
                <a:solidFill>
                  <a:prstClr val="black">
                    <a:lumMod val="50000"/>
                  </a:prstClr>
                </a:solidFill>
                <a:latin typeface="Arial" panose="020B0604020202020204" pitchFamily="34" charset="0"/>
                <a:cs typeface="Arial" panose="020B0604020202020204" pitchFamily="34" charset="0"/>
              </a:rPr>
            </a:br>
            <a:endParaRPr lang="en-US" sz="3500" kern="0" dirty="0">
              <a:solidFill>
                <a:srgbClr val="00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5415200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77281" y="304800"/>
            <a:ext cx="7530860" cy="493113"/>
          </a:xfrm>
        </p:spPr>
        <p:txBody>
          <a:bodyPr>
            <a:noAutofit/>
          </a:bodyPr>
          <a:lstStyle/>
          <a:p>
            <a:r>
              <a:rPr lang="en-US" i="1" dirty="0" smtClean="0">
                <a:latin typeface="Arial" panose="020B0604020202020204" pitchFamily="34" charset="0"/>
                <a:cs typeface="Arial" panose="020B0604020202020204" pitchFamily="34" charset="0"/>
              </a:rPr>
              <a:t>USMTF CCB Decisions (Continued)</a:t>
            </a:r>
            <a:endParaRPr lang="en-US" i="1"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lstStyle/>
          <a:p>
            <a:r>
              <a:rPr lang="en-US" sz="2625" dirty="0" smtClean="0">
                <a:latin typeface="Arial" panose="020B0604020202020204" pitchFamily="34" charset="0"/>
                <a:cs typeface="Arial" panose="020B0604020202020204" pitchFamily="34" charset="0"/>
              </a:rPr>
              <a:t>Enable Rules-based validation with </a:t>
            </a:r>
            <a:r>
              <a:rPr lang="en-US" sz="2625" dirty="0" err="1" smtClean="0">
                <a:latin typeface="Arial" panose="020B0604020202020204" pitchFamily="34" charset="0"/>
                <a:cs typeface="Arial" panose="020B0604020202020204" pitchFamily="34" charset="0"/>
              </a:rPr>
              <a:t>Schematron</a:t>
            </a:r>
            <a:endParaRPr lang="en-US" sz="2625" dirty="0" smtClean="0">
              <a:latin typeface="Arial" panose="020B0604020202020204" pitchFamily="34" charset="0"/>
              <a:cs typeface="Arial" panose="020B0604020202020204" pitchFamily="34" charset="0"/>
            </a:endParaRPr>
          </a:p>
          <a:p>
            <a:pPr lvl="1"/>
            <a:r>
              <a:rPr lang="en-US" sz="2250" dirty="0" smtClean="0">
                <a:latin typeface="Arial" panose="020B0604020202020204" pitchFamily="34" charset="0"/>
                <a:cs typeface="Arial" panose="020B0604020202020204" pitchFamily="34" charset="0"/>
              </a:rPr>
              <a:t>Convert the existing Structural Language into </a:t>
            </a:r>
            <a:r>
              <a:rPr lang="en-US" sz="2250" dirty="0" err="1" smtClean="0">
                <a:latin typeface="Arial" panose="020B0604020202020204" pitchFamily="34" charset="0"/>
                <a:cs typeface="Arial" panose="020B0604020202020204" pitchFamily="34" charset="0"/>
              </a:rPr>
              <a:t>Schematron</a:t>
            </a:r>
            <a:r>
              <a:rPr lang="en-US" sz="2250" dirty="0" smtClean="0">
                <a:latin typeface="Arial" panose="020B0604020202020204" pitchFamily="34" charset="0"/>
                <a:cs typeface="Arial" panose="020B0604020202020204" pitchFamily="34" charset="0"/>
              </a:rPr>
              <a:t> Asserts</a:t>
            </a:r>
          </a:p>
          <a:p>
            <a:r>
              <a:rPr lang="en-US" sz="2625" dirty="0" smtClean="0">
                <a:latin typeface="Arial" panose="020B0604020202020204" pitchFamily="34" charset="0"/>
                <a:cs typeface="Arial" panose="020B0604020202020204" pitchFamily="34" charset="0"/>
              </a:rPr>
              <a:t>Create Distribution Statement Tag</a:t>
            </a:r>
          </a:p>
          <a:p>
            <a:pPr lvl="1"/>
            <a:r>
              <a:rPr lang="en-US" sz="2250" dirty="0" smtClean="0">
                <a:latin typeface="Arial" panose="020B0604020202020204" pitchFamily="34" charset="0"/>
                <a:cs typeface="Arial" panose="020B0604020202020204" pitchFamily="34" charset="0"/>
              </a:rPr>
              <a:t>A, B, C, D as a single App Info</a:t>
            </a:r>
            <a:endParaRPr lang="en-US" sz="225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1960924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228600"/>
            <a:ext cx="7530860" cy="493113"/>
          </a:xfrm>
        </p:spPr>
        <p:txBody>
          <a:bodyPr/>
          <a:lstStyle/>
          <a:p>
            <a:r>
              <a:rPr lang="en-US" i="1" dirty="0" smtClean="0">
                <a:latin typeface="Arial" panose="020B0604020202020204" pitchFamily="34" charset="0"/>
                <a:cs typeface="Arial" panose="020B0604020202020204" pitchFamily="34" charset="0"/>
              </a:rPr>
              <a:t>Interface Change Proposals</a:t>
            </a:r>
            <a:endParaRPr lang="en-US" i="1"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653143" y="1343702"/>
            <a:ext cx="8033657" cy="5514298"/>
          </a:xfrm>
        </p:spPr>
        <p:txBody>
          <a:bodyPr>
            <a:noAutofit/>
          </a:bodyPr>
          <a:lstStyle/>
          <a:p>
            <a:r>
              <a:rPr lang="en-US" sz="2400" b="1" smtClean="0">
                <a:latin typeface="Arial" panose="020B0604020202020204" pitchFamily="34" charset="0"/>
                <a:cs typeface="Arial" panose="020B0604020202020204" pitchFamily="34" charset="0"/>
              </a:rPr>
              <a:t>XML-MTF ICPs</a:t>
            </a:r>
            <a:r>
              <a:rPr lang="en-US" sz="2400" smtClean="0">
                <a:latin typeface="Arial" panose="020B0604020202020204" pitchFamily="34" charset="0"/>
                <a:cs typeface="Arial" panose="020B0604020202020204" pitchFamily="34" charset="0"/>
              </a:rPr>
              <a:t>:</a:t>
            </a:r>
          </a:p>
          <a:p>
            <a:pPr lvl="1"/>
            <a:r>
              <a:rPr lang="en-US" sz="2400" smtClean="0">
                <a:latin typeface="Arial" panose="020B0604020202020204" pitchFamily="34" charset="0"/>
                <a:cs typeface="Arial" panose="020B0604020202020204" pitchFamily="34" charset="0"/>
              </a:rPr>
              <a:t>M201604C1IF Segments Update </a:t>
            </a:r>
          </a:p>
          <a:p>
            <a:pPr marL="457200" lvl="1" indent="0">
              <a:buNone/>
            </a:pPr>
            <a:r>
              <a:rPr lang="en-US" sz="2400" smtClean="0"/>
              <a:t>	</a:t>
            </a:r>
            <a:r>
              <a:rPr lang="en-US" sz="2400" smtClean="0">
                <a:latin typeface="Arial" panose="020B0604020202020204" pitchFamily="34" charset="0"/>
                <a:cs typeface="Arial" panose="020B0604020202020204" pitchFamily="34" charset="0"/>
              </a:rPr>
              <a:t>(Approved Aug 2016)</a:t>
            </a:r>
          </a:p>
          <a:p>
            <a:pPr lvl="1"/>
            <a:r>
              <a:rPr lang="en-US" sz="2400" smtClean="0">
                <a:latin typeface="Arial" panose="020B0604020202020204" pitchFamily="34" charset="0"/>
                <a:cs typeface="Arial" panose="020B0604020202020204" pitchFamily="34" charset="0"/>
              </a:rPr>
              <a:t>M201605C1IF Message Updates for NIEM Conformance </a:t>
            </a:r>
          </a:p>
          <a:p>
            <a:pPr marL="914400" lvl="2" indent="0">
              <a:buNone/>
            </a:pPr>
            <a:r>
              <a:rPr lang="en-US" sz="2200" smtClean="0">
                <a:latin typeface="Arial" panose="020B0604020202020204" pitchFamily="34" charset="0"/>
                <a:cs typeface="Arial" panose="020B0604020202020204" pitchFamily="34" charset="0"/>
              </a:rPr>
              <a:t>(Approved Nov 2016)</a:t>
            </a:r>
          </a:p>
          <a:p>
            <a:pPr lvl="1"/>
            <a:r>
              <a:rPr lang="en-US" sz="2400" smtClean="0">
                <a:latin typeface="Arial" panose="020B0604020202020204" pitchFamily="34" charset="0"/>
                <a:cs typeface="Arial" panose="020B0604020202020204" pitchFamily="34" charset="0"/>
              </a:rPr>
              <a:t>M201607C1IF Set Updates for NIEM Conformance (Voting July 2017)</a:t>
            </a:r>
          </a:p>
          <a:p>
            <a:pPr lvl="1"/>
            <a:r>
              <a:rPr lang="en-US" sz="2400" smtClean="0">
                <a:latin typeface="Arial" panose="020B0604020202020204" pitchFamily="34" charset="0"/>
                <a:cs typeface="Arial" panose="020B0604020202020204" pitchFamily="34" charset="0"/>
              </a:rPr>
              <a:t>M2017XXXX Creation of Fields for NIEM Conformance </a:t>
            </a:r>
            <a:r>
              <a:rPr lang="en-US" sz="2400" smtClean="0"/>
              <a:t>(Electronic Voting Sep 2017)</a:t>
            </a:r>
          </a:p>
          <a:p>
            <a:pPr lvl="1"/>
            <a:endParaRPr lang="en-US" sz="2400" smtClean="0">
              <a:latin typeface="Arial" panose="020B0604020202020204" pitchFamily="34" charset="0"/>
              <a:cs typeface="Arial" panose="020B0604020202020204" pitchFamily="34" charset="0"/>
            </a:endParaRPr>
          </a:p>
          <a:p>
            <a:pPr marL="0" lvl="1" indent="0" algn="ctr">
              <a:buNone/>
            </a:pPr>
            <a:r>
              <a:rPr lang="en-US" sz="2400" b="1" smtClean="0">
                <a:solidFill>
                  <a:srgbClr val="FF0000"/>
                </a:solidFill>
                <a:ea typeface="+mn-ea"/>
              </a:rPr>
              <a:t>GOAL: Complete USMTF NIEM Conformant XML Transformation by 31 Dec 2017</a:t>
            </a:r>
            <a:endParaRPr lang="en-US" sz="2400" b="1" dirty="0">
              <a:solidFill>
                <a:srgbClr val="FF0000"/>
              </a:solidFill>
              <a:ea typeface="+mn-ea"/>
            </a:endParaRPr>
          </a:p>
        </p:txBody>
      </p:sp>
    </p:spTree>
    <p:extLst>
      <p:ext uri="{BB962C8B-B14F-4D97-AF65-F5344CB8AC3E}">
        <p14:creationId xmlns:p14="http://schemas.microsoft.com/office/powerpoint/2010/main" val="65723484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1447800" y="228600"/>
            <a:ext cx="7530860" cy="493113"/>
          </a:xfrm>
        </p:spPr>
        <p:txBody>
          <a:bodyPr/>
          <a:lstStyle/>
          <a:p>
            <a:pPr eaLnBrk="1" hangingPunct="1"/>
            <a:r>
              <a:rPr lang="en-US" altLang="en-US" i="1" dirty="0" smtClean="0">
                <a:latin typeface="Arial" panose="020B0604020202020204" pitchFamily="34" charset="0"/>
                <a:cs typeface="Arial" panose="020B0604020202020204" pitchFamily="34" charset="0"/>
              </a:rPr>
              <a:t>Summary / Conclusion</a:t>
            </a:r>
          </a:p>
        </p:txBody>
      </p:sp>
      <p:sp>
        <p:nvSpPr>
          <p:cNvPr id="39939" name="Slide Number Placeholder 3"/>
          <p:cNvSpPr>
            <a:spLocks noGrp="1"/>
          </p:cNvSpPr>
          <p:nvPr>
            <p:ph type="sldNum" sz="quarter" idx="4294967295"/>
          </p:nvPr>
        </p:nvSpPr>
        <p:spPr>
          <a:xfrm>
            <a:off x="7988300" y="6524625"/>
            <a:ext cx="1143000" cy="30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0" fontAlgn="base" hangingPunct="0">
              <a:spcBef>
                <a:spcPct val="0"/>
              </a:spcBef>
              <a:spcAft>
                <a:spcPct val="0"/>
              </a:spcAft>
            </a:pPr>
            <a:endParaRPr lang="en-US" altLang="en-US" sz="1000" dirty="0">
              <a:solidFill>
                <a:srgbClr val="969696"/>
              </a:solidFill>
            </a:endParaRPr>
          </a:p>
        </p:txBody>
      </p:sp>
      <p:sp>
        <p:nvSpPr>
          <p:cNvPr id="20484" name="Content Placeholder 2"/>
          <p:cNvSpPr>
            <a:spLocks noGrp="1"/>
          </p:cNvSpPr>
          <p:nvPr>
            <p:ph idx="1"/>
          </p:nvPr>
        </p:nvSpPr>
        <p:spPr>
          <a:xfrm>
            <a:off x="304800" y="1295400"/>
            <a:ext cx="8539162" cy="5562600"/>
          </a:xfrm>
        </p:spPr>
        <p:txBody>
          <a:bodyPr/>
          <a:lstStyle/>
          <a:p>
            <a:pPr eaLnBrk="1" hangingPunct="1">
              <a:defRPr/>
            </a:pPr>
            <a:r>
              <a:rPr lang="en-US" dirty="0" smtClean="0"/>
              <a:t>USMTF is mandated per CJCSI 6241.04B</a:t>
            </a:r>
          </a:p>
          <a:p>
            <a:pPr eaLnBrk="1" hangingPunct="1">
              <a:defRPr/>
            </a:pPr>
            <a:r>
              <a:rPr lang="en-US" dirty="0" smtClean="0"/>
              <a:t>It is a MIL-STD</a:t>
            </a:r>
          </a:p>
          <a:p>
            <a:pPr lvl="1" eaLnBrk="1" hangingPunct="1">
              <a:defRPr/>
            </a:pPr>
            <a:r>
              <a:rPr lang="en-US" sz="2400" dirty="0" smtClean="0"/>
              <a:t>Represents clear authority, precedent, and coordinated Joint agreements</a:t>
            </a:r>
          </a:p>
          <a:p>
            <a:pPr lvl="1" eaLnBrk="1" hangingPunct="1">
              <a:defRPr/>
            </a:pPr>
            <a:r>
              <a:rPr lang="en-US" sz="2400" dirty="0" smtClean="0"/>
              <a:t>Clear path for harmonization / coordination with coalition</a:t>
            </a:r>
          </a:p>
          <a:p>
            <a:pPr eaLnBrk="1" hangingPunct="1">
              <a:defRPr/>
            </a:pPr>
            <a:r>
              <a:rPr lang="en-US" dirty="0" smtClean="0"/>
              <a:t>Provides a common warfighter syntax for the exchange of character oriented information in XML</a:t>
            </a:r>
          </a:p>
          <a:p>
            <a:pPr eaLnBrk="1" hangingPunct="1">
              <a:defRPr/>
            </a:pPr>
            <a:r>
              <a:rPr lang="en-US" dirty="0" smtClean="0"/>
              <a:t>Supports DoD net centric requirements/interoperability</a:t>
            </a:r>
          </a:p>
          <a:p>
            <a:pPr eaLnBrk="1" hangingPunct="1">
              <a:defRPr/>
            </a:pPr>
            <a:r>
              <a:rPr lang="en-US" dirty="0" smtClean="0"/>
              <a:t>USMTF support at no cost to user</a:t>
            </a:r>
          </a:p>
          <a:p>
            <a:pPr eaLnBrk="1" hangingPunct="1">
              <a:defRPr/>
            </a:pPr>
            <a:r>
              <a:rPr lang="en-US" b="1" dirty="0" smtClean="0">
                <a:solidFill>
                  <a:srgbClr val="FF0000"/>
                </a:solidFill>
              </a:rPr>
              <a:t>NIEM Conformant XML Instantiation in Dec 2017</a:t>
            </a:r>
          </a:p>
          <a:p>
            <a:pPr eaLnBrk="1" hangingPunct="1">
              <a:defRPr/>
            </a:pPr>
            <a:endParaRPr lang="en-US" dirty="0" smtClean="0"/>
          </a:p>
          <a:p>
            <a:pPr eaLnBrk="1" hangingPunct="1">
              <a:defRPr/>
            </a:pPr>
            <a:endParaRPr lang="en-US" dirty="0" smtClean="0"/>
          </a:p>
          <a:p>
            <a:pPr eaLnBrk="1" hangingPunct="1">
              <a:defRPr/>
            </a:pPr>
            <a:endParaRPr lang="en-US" dirty="0" smtClean="0"/>
          </a:p>
          <a:p>
            <a:pPr eaLnBrk="1" hangingPunct="1">
              <a:defRPr/>
            </a:pPr>
            <a:endParaRPr lang="en-US" dirty="0" smtClean="0"/>
          </a:p>
          <a:p>
            <a:pPr eaLnBrk="1" hangingPunct="1">
              <a:defRPr/>
            </a:pPr>
            <a:endParaRPr lang="en-US" dirty="0" smtClean="0"/>
          </a:p>
        </p:txBody>
      </p:sp>
    </p:spTree>
    <p:extLst>
      <p:ext uri="{BB962C8B-B14F-4D97-AF65-F5344CB8AC3E}">
        <p14:creationId xmlns:p14="http://schemas.microsoft.com/office/powerpoint/2010/main" val="96425457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7554" name="Content Placeholder 2"/>
          <p:cNvSpPr>
            <a:spLocks noGrp="1"/>
          </p:cNvSpPr>
          <p:nvPr>
            <p:ph idx="1"/>
          </p:nvPr>
        </p:nvSpPr>
        <p:spPr>
          <a:xfrm>
            <a:off x="533400" y="2743200"/>
            <a:ext cx="8229600" cy="2428875"/>
          </a:xfrm>
        </p:spPr>
        <p:txBody>
          <a:bodyPr/>
          <a:lstStyle/>
          <a:p>
            <a:pPr marL="0" indent="0" algn="ctr">
              <a:buFontTx/>
              <a:buNone/>
            </a:pPr>
            <a:r>
              <a:rPr lang="en-US" altLang="en-US" sz="3600" smtClean="0">
                <a:latin typeface="Arial" panose="020B0604020202020204" pitchFamily="34" charset="0"/>
                <a:cs typeface="Arial" panose="020B0604020202020204" pitchFamily="34" charset="0"/>
              </a:rPr>
              <a:t>Questions?</a:t>
            </a:r>
            <a:endParaRPr lang="en-US" altLang="en-US" sz="3600" dirty="0" smtClean="0">
              <a:latin typeface="Arial" panose="020B0604020202020204" pitchFamily="34" charset="0"/>
              <a:cs typeface="Arial" panose="020B0604020202020204" pitchFamily="34" charset="0"/>
            </a:endParaRPr>
          </a:p>
        </p:txBody>
      </p:sp>
      <p:sp>
        <p:nvSpPr>
          <p:cNvPr id="3" name="Text Box 10"/>
          <p:cNvSpPr txBox="1">
            <a:spLocks noChangeArrowheads="1"/>
          </p:cNvSpPr>
          <p:nvPr/>
        </p:nvSpPr>
        <p:spPr bwMode="auto">
          <a:xfrm>
            <a:off x="0" y="0"/>
            <a:ext cx="1752600" cy="276999"/>
          </a:xfrm>
          <a:prstGeom prst="rect">
            <a:avLst/>
          </a:prstGeom>
          <a:noFill/>
          <a:ln w="12700">
            <a:noFill/>
            <a:miter lim="800000"/>
            <a:headEnd type="none" w="sm" len="sm"/>
            <a:tailEnd type="none" w="sm" len="sm"/>
          </a:ln>
          <a:effectLst/>
        </p:spPr>
        <p:txBody>
          <a:bodyPr>
            <a:spAutoFit/>
          </a:bodyPr>
          <a:lstStyle/>
          <a:p>
            <a:pPr eaLnBrk="0" fontAlgn="base" hangingPunct="0">
              <a:spcBef>
                <a:spcPct val="50000"/>
              </a:spcBef>
              <a:spcAft>
                <a:spcPct val="0"/>
              </a:spcAft>
            </a:pPr>
            <a:r>
              <a:rPr lang="en-US" sz="1200" dirty="0" smtClean="0">
                <a:solidFill>
                  <a:srgbClr val="316501"/>
                </a:solidFill>
                <a:latin typeface="Arial" panose="020B0604020202020204" pitchFamily="34" charset="0"/>
              </a:rPr>
              <a:t>UNCLASSIFIED</a:t>
            </a:r>
            <a:endParaRPr lang="en-US" dirty="0">
              <a:solidFill>
                <a:srgbClr val="316501"/>
              </a:solidFill>
              <a:latin typeface="Arial" panose="020B0604020202020204" pitchFamily="34" charset="0"/>
            </a:endParaRPr>
          </a:p>
        </p:txBody>
      </p:sp>
    </p:spTree>
    <p:extLst>
      <p:ext uri="{BB962C8B-B14F-4D97-AF65-F5344CB8AC3E}">
        <p14:creationId xmlns:p14="http://schemas.microsoft.com/office/powerpoint/2010/main" val="1833025164"/>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3"/>
          <p:cNvSpPr>
            <a:spLocks noChangeArrowheads="1"/>
          </p:cNvSpPr>
          <p:nvPr/>
        </p:nvSpPr>
        <p:spPr bwMode="auto">
          <a:xfrm>
            <a:off x="8839200" y="5867400"/>
            <a:ext cx="142875"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eaLnBrk="0" fontAlgn="base" hangingPunct="0">
              <a:spcBef>
                <a:spcPct val="0"/>
              </a:spcBef>
              <a:spcAft>
                <a:spcPct val="0"/>
              </a:spcAft>
            </a:pPr>
            <a:endParaRPr lang="en-US" sz="1600" b="1">
              <a:solidFill>
                <a:srgbClr val="FFFFFF"/>
              </a:solidFill>
            </a:endParaRP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200" y="38502"/>
            <a:ext cx="2438400" cy="547835"/>
          </a:xfrm>
          <a:prstGeom prst="rect">
            <a:avLst/>
          </a:prstGeom>
        </p:spPr>
      </p:pic>
      <p:sp>
        <p:nvSpPr>
          <p:cNvPr id="9" name="Slide Number Placeholder 4"/>
          <p:cNvSpPr txBox="1">
            <a:spLocks/>
          </p:cNvSpPr>
          <p:nvPr/>
        </p:nvSpPr>
        <p:spPr>
          <a:xfrm>
            <a:off x="3619500" y="6340475"/>
            <a:ext cx="21336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932AFB05-80BD-4836-B988-4EB30D77825F}" type="slidenum">
              <a:rPr lang="en-US" smtClean="0">
                <a:solidFill>
                  <a:prstClr val="black">
                    <a:tint val="75000"/>
                  </a:prstClr>
                </a:solidFill>
                <a:latin typeface="Calibri"/>
              </a:rPr>
              <a:pPr algn="ctr"/>
              <a:t>19</a:t>
            </a:fld>
            <a:endParaRPr lang="en-US" dirty="0">
              <a:solidFill>
                <a:prstClr val="black">
                  <a:tint val="75000"/>
                </a:prstClr>
              </a:solidFill>
              <a:latin typeface="Calibri"/>
            </a:endParaRPr>
          </a:p>
        </p:txBody>
      </p:sp>
      <p:sp>
        <p:nvSpPr>
          <p:cNvPr id="7" name="Subtitle 6"/>
          <p:cNvSpPr txBox="1">
            <a:spLocks/>
          </p:cNvSpPr>
          <p:nvPr/>
        </p:nvSpPr>
        <p:spPr>
          <a:xfrm>
            <a:off x="1286838" y="2209800"/>
            <a:ext cx="6781800" cy="3200400"/>
          </a:xfrm>
          <a:prstGeom prst="rect">
            <a:avLst/>
          </a:prstGeom>
        </p:spPr>
        <p:txBody>
          <a:bodyPr lIns="0" tIns="0" rIns="0" bIns="0" anchor="t" anchorCtr="0"/>
          <a:lstStyle>
            <a:lvl1pPr algn="ctr" defTabSz="457200">
              <a:lnSpc>
                <a:spcPct val="80000"/>
              </a:lnSpc>
              <a:spcBef>
                <a:spcPct val="20000"/>
              </a:spcBef>
              <a:buClr>
                <a:schemeClr val="tx2"/>
              </a:buClr>
              <a:buFont typeface="Arial"/>
              <a:buNone/>
              <a:defRPr sz="5400" b="1" i="0" cap="all" spc="-80">
                <a:solidFill>
                  <a:schemeClr val="tx1">
                    <a:lumMod val="50000"/>
                  </a:schemeClr>
                </a:solidFill>
                <a:effectLst/>
              </a:defRPr>
            </a:lvl1pPr>
          </a:lstStyle>
          <a:p>
            <a:r>
              <a:rPr lang="en-US" sz="4000" b="0" dirty="0" err="1"/>
              <a:t>MilOps</a:t>
            </a:r>
            <a:r>
              <a:rPr lang="en-US" sz="4000" b="0" dirty="0"/>
              <a:t> </a:t>
            </a:r>
            <a:r>
              <a:rPr lang="en-US" sz="4000" b="0" dirty="0" smtClean="0"/>
              <a:t>v4.0+ </a:t>
            </a:r>
            <a:endParaRPr lang="en-US" sz="4000" b="0" dirty="0"/>
          </a:p>
          <a:p>
            <a:r>
              <a:rPr lang="en-US" sz="4000" b="0" dirty="0" smtClean="0"/>
              <a:t>Update</a:t>
            </a:r>
            <a:br>
              <a:rPr lang="en-US" sz="4000" b="0" dirty="0" smtClean="0"/>
            </a:br>
            <a:endParaRPr lang="en-US" sz="4000" b="0" dirty="0"/>
          </a:p>
          <a:p>
            <a:r>
              <a:rPr lang="en-US" sz="4000" b="0" dirty="0"/>
              <a:t>Frank Klucznik</a:t>
            </a:r>
          </a:p>
        </p:txBody>
      </p:sp>
    </p:spTree>
    <p:extLst>
      <p:ext uri="{BB962C8B-B14F-4D97-AF65-F5344CB8AC3E}">
        <p14:creationId xmlns:p14="http://schemas.microsoft.com/office/powerpoint/2010/main" val="3763589674"/>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8153400" cy="762000"/>
          </a:xfrm>
        </p:spPr>
        <p:txBody>
          <a:bodyPr vert="horz" lIns="91440" tIns="45720" rIns="91440" bIns="45720" rtlCol="0" anchor="ctr">
            <a:normAutofit/>
          </a:bodyPr>
          <a:lstStyle/>
          <a:p>
            <a:r>
              <a:rPr lang="en-US" sz="4000" kern="0" spc="-150" smtClean="0">
                <a:solidFill>
                  <a:srgbClr val="000000"/>
                </a:solidFill>
                <a:latin typeface="Arial" panose="020B0604020202020204" pitchFamily="34" charset="0"/>
                <a:cs typeface="Arial" panose="020B0604020202020204" pitchFamily="34" charset="0"/>
              </a:rPr>
              <a:t>Agenda</a:t>
            </a:r>
            <a:endParaRPr lang="en-US" sz="4000" kern="0" spc="-150" dirty="0">
              <a:solidFill>
                <a:srgbClr val="000000"/>
              </a:solidFill>
              <a:latin typeface="Arial" panose="020B0604020202020204" pitchFamily="34" charset="0"/>
              <a:cs typeface="Arial" panose="020B0604020202020204" pitchFamily="34" charset="0"/>
            </a:endParaRPr>
          </a:p>
        </p:txBody>
      </p:sp>
      <p:sp>
        <p:nvSpPr>
          <p:cNvPr id="5" name="Slide Number Placeholder 4"/>
          <p:cNvSpPr>
            <a:spLocks noGrp="1"/>
          </p:cNvSpPr>
          <p:nvPr>
            <p:ph type="sldNum" sz="quarter" idx="10"/>
          </p:nvPr>
        </p:nvSpPr>
        <p:spPr>
          <a:xfrm>
            <a:off x="3352800" y="6395893"/>
            <a:ext cx="2133600" cy="365125"/>
          </a:xfrm>
        </p:spPr>
        <p:txBody>
          <a:bodyPr/>
          <a:lstStyle/>
          <a:p>
            <a:fld id="{932AFB05-80BD-4836-B988-4EB30D77825F}" type="slidenum">
              <a:rPr lang="en-US" smtClean="0"/>
              <a:pPr/>
              <a:t>2</a:t>
            </a:fld>
            <a:endParaRPr lang="en-US"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200" y="38502"/>
            <a:ext cx="2438400" cy="547835"/>
          </a:xfrm>
          <a:prstGeom prst="rect">
            <a:avLst/>
          </a:prstGeom>
        </p:spPr>
      </p:pic>
      <p:graphicFrame>
        <p:nvGraphicFramePr>
          <p:cNvPr id="7" name="Table 6"/>
          <p:cNvGraphicFramePr>
            <a:graphicFrameLocks noGrp="1"/>
          </p:cNvGraphicFramePr>
          <p:nvPr>
            <p:extLst>
              <p:ext uri="{D42A27DB-BD31-4B8C-83A1-F6EECF244321}">
                <p14:modId xmlns:p14="http://schemas.microsoft.com/office/powerpoint/2010/main" val="1054610800"/>
              </p:ext>
            </p:extLst>
          </p:nvPr>
        </p:nvGraphicFramePr>
        <p:xfrm>
          <a:off x="228601" y="1295400"/>
          <a:ext cx="8686799" cy="4475683"/>
        </p:xfrm>
        <a:graphic>
          <a:graphicData uri="http://schemas.openxmlformats.org/drawingml/2006/table">
            <a:tbl>
              <a:tblPr firstRow="1" firstCol="1" bandRow="1">
                <a:tableStyleId>{5C22544A-7EE6-4342-B048-85BDC9FD1C3A}</a:tableStyleId>
              </a:tblPr>
              <a:tblGrid>
                <a:gridCol w="1089732">
                  <a:extLst>
                    <a:ext uri="{9D8B030D-6E8A-4147-A177-3AD203B41FA5}">
                      <a16:colId xmlns:a16="http://schemas.microsoft.com/office/drawing/2014/main" xmlns="" val="20000"/>
                    </a:ext>
                  </a:extLst>
                </a:gridCol>
                <a:gridCol w="1042483">
                  <a:extLst>
                    <a:ext uri="{9D8B030D-6E8A-4147-A177-3AD203B41FA5}">
                      <a16:colId xmlns:a16="http://schemas.microsoft.com/office/drawing/2014/main" xmlns="" val="20001"/>
                    </a:ext>
                  </a:extLst>
                </a:gridCol>
                <a:gridCol w="2000226">
                  <a:extLst>
                    <a:ext uri="{9D8B030D-6E8A-4147-A177-3AD203B41FA5}">
                      <a16:colId xmlns:a16="http://schemas.microsoft.com/office/drawing/2014/main" xmlns="" val="20002"/>
                    </a:ext>
                  </a:extLst>
                </a:gridCol>
                <a:gridCol w="1658758">
                  <a:extLst>
                    <a:ext uri="{9D8B030D-6E8A-4147-A177-3AD203B41FA5}">
                      <a16:colId xmlns:a16="http://schemas.microsoft.com/office/drawing/2014/main" xmlns="" val="20003"/>
                    </a:ext>
                  </a:extLst>
                </a:gridCol>
                <a:gridCol w="2895600"/>
              </a:tblGrid>
              <a:tr h="309217">
                <a:tc>
                  <a:txBody>
                    <a:bodyPr/>
                    <a:lstStyle/>
                    <a:p>
                      <a:pPr marL="0" marR="0" algn="ctr">
                        <a:lnSpc>
                          <a:spcPct val="100000"/>
                        </a:lnSpc>
                        <a:spcBef>
                          <a:spcPts val="600"/>
                        </a:spcBef>
                        <a:spcAft>
                          <a:spcPts val="0"/>
                        </a:spcAft>
                      </a:pPr>
                      <a:r>
                        <a:rPr lang="en-US" sz="1000" dirty="0" smtClean="0">
                          <a:effectLst/>
                        </a:rPr>
                        <a:t>Time</a:t>
                      </a:r>
                      <a:endParaRPr lang="en-US" sz="1000" dirty="0">
                        <a:effectLst/>
                        <a:latin typeface="Calibri"/>
                        <a:ea typeface="Calibri"/>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0000"/>
                        </a:lnSpc>
                        <a:spcBef>
                          <a:spcPts val="600"/>
                        </a:spcBef>
                        <a:spcAft>
                          <a:spcPts val="0"/>
                        </a:spcAft>
                      </a:pPr>
                      <a:r>
                        <a:rPr lang="en-US" sz="1000" dirty="0" smtClean="0">
                          <a:effectLst/>
                          <a:latin typeface="Calibri"/>
                          <a:ea typeface="Calibri"/>
                          <a:cs typeface="Times New Roman"/>
                        </a:rPr>
                        <a:t>Length (min)</a:t>
                      </a:r>
                      <a:endParaRPr lang="en-US" sz="1000" dirty="0">
                        <a:effectLst/>
                        <a:latin typeface="Calibri"/>
                        <a:ea typeface="Calibri"/>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0000"/>
                        </a:lnSpc>
                        <a:spcBef>
                          <a:spcPts val="600"/>
                        </a:spcBef>
                        <a:spcAft>
                          <a:spcPts val="0"/>
                        </a:spcAft>
                      </a:pPr>
                      <a:r>
                        <a:rPr lang="en-US" sz="1000" dirty="0">
                          <a:effectLst/>
                        </a:rPr>
                        <a:t>Topic</a:t>
                      </a:r>
                      <a:endParaRPr lang="en-US" sz="1000" dirty="0">
                        <a:effectLst/>
                        <a:latin typeface="Calibri"/>
                        <a:ea typeface="Calibri"/>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0000"/>
                        </a:lnSpc>
                        <a:spcBef>
                          <a:spcPts val="600"/>
                        </a:spcBef>
                        <a:spcAft>
                          <a:spcPts val="0"/>
                        </a:spcAft>
                      </a:pPr>
                      <a:r>
                        <a:rPr lang="en-US" sz="1000" dirty="0">
                          <a:effectLst/>
                        </a:rPr>
                        <a:t>Presenter</a:t>
                      </a:r>
                      <a:endParaRPr lang="en-US" sz="1000" dirty="0">
                        <a:effectLst/>
                        <a:latin typeface="Calibri"/>
                        <a:ea typeface="Calibri"/>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0000"/>
                        </a:lnSpc>
                        <a:spcBef>
                          <a:spcPts val="600"/>
                        </a:spcBef>
                        <a:spcAft>
                          <a:spcPts val="0"/>
                        </a:spcAft>
                      </a:pPr>
                      <a:r>
                        <a:rPr lang="en-US" sz="1000" dirty="0" smtClean="0">
                          <a:effectLst/>
                          <a:latin typeface="+mn-lt"/>
                          <a:ea typeface="+mn-ea"/>
                          <a:cs typeface="+mn-cs"/>
                        </a:rPr>
                        <a:t>Com</a:t>
                      </a:r>
                      <a:r>
                        <a:rPr lang="en-US" sz="1000" baseline="0" dirty="0" smtClean="0">
                          <a:effectLst/>
                          <a:latin typeface="+mn-lt"/>
                          <a:ea typeface="+mn-ea"/>
                          <a:cs typeface="+mn-cs"/>
                        </a:rPr>
                        <a:t>ments</a:t>
                      </a:r>
                      <a:endParaRPr lang="en-US" sz="1000" dirty="0">
                        <a:effectLst/>
                        <a:latin typeface="Calibri"/>
                        <a:ea typeface="Calibri"/>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0"/>
                  </a:ext>
                </a:extLst>
              </a:tr>
              <a:tr h="523286">
                <a:tc>
                  <a:txBody>
                    <a:bodyPr/>
                    <a:lstStyle/>
                    <a:p>
                      <a:pPr marL="0" marR="0" algn="ctr">
                        <a:lnSpc>
                          <a:spcPct val="115000"/>
                        </a:lnSpc>
                        <a:spcBef>
                          <a:spcPts val="300"/>
                        </a:spcBef>
                        <a:spcAft>
                          <a:spcPts val="300"/>
                        </a:spcAft>
                      </a:pPr>
                      <a:r>
                        <a:rPr lang="en-US" sz="1000" dirty="0" smtClean="0">
                          <a:effectLst/>
                          <a:latin typeface="+mn-lt"/>
                          <a:ea typeface="Calibri"/>
                          <a:cs typeface="Times New Roman"/>
                        </a:rPr>
                        <a:t>1000</a:t>
                      </a:r>
                      <a:r>
                        <a:rPr lang="en-US" sz="1000" baseline="0" dirty="0" smtClean="0">
                          <a:effectLst/>
                          <a:latin typeface="+mn-lt"/>
                          <a:ea typeface="Calibri"/>
                          <a:cs typeface="Times New Roman"/>
                        </a:rPr>
                        <a:t> </a:t>
                      </a:r>
                      <a:r>
                        <a:rPr lang="en-US" sz="1000" b="1" kern="1200" dirty="0" smtClean="0">
                          <a:solidFill>
                            <a:schemeClr val="lt1"/>
                          </a:solidFill>
                          <a:effectLst/>
                          <a:latin typeface="+mn-lt"/>
                          <a:ea typeface="+mn-ea"/>
                          <a:cs typeface="+mn-cs"/>
                        </a:rPr>
                        <a:t>– </a:t>
                      </a:r>
                      <a:r>
                        <a:rPr lang="en-US" sz="1000" baseline="0" dirty="0" smtClean="0">
                          <a:effectLst/>
                          <a:latin typeface="+mn-lt"/>
                          <a:ea typeface="Calibri"/>
                          <a:cs typeface="Times New Roman"/>
                        </a:rPr>
                        <a:t>1005</a:t>
                      </a:r>
                      <a:endParaRPr lang="en-US" sz="1000" dirty="0">
                        <a:effectLst/>
                        <a:latin typeface="+mn-lt"/>
                        <a:ea typeface="Calibri"/>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300"/>
                        </a:spcBef>
                        <a:spcAft>
                          <a:spcPts val="300"/>
                        </a:spcAft>
                      </a:pPr>
                      <a:r>
                        <a:rPr lang="en-US" sz="1000" dirty="0" smtClean="0">
                          <a:solidFill>
                            <a:schemeClr val="tx1"/>
                          </a:solidFill>
                          <a:effectLst/>
                          <a:latin typeface="+mn-lt"/>
                          <a:ea typeface="Calibri"/>
                          <a:cs typeface="Times New Roman"/>
                        </a:rPr>
                        <a:t>5</a:t>
                      </a:r>
                      <a:endParaRPr lang="en-US" sz="1000" dirty="0">
                        <a:solidFill>
                          <a:schemeClr val="tx1"/>
                        </a:solidFill>
                        <a:effectLst/>
                        <a:latin typeface="+mn-lt"/>
                        <a:ea typeface="Calibri"/>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300"/>
                        </a:spcBef>
                        <a:spcAft>
                          <a:spcPts val="300"/>
                        </a:spcAft>
                      </a:pPr>
                      <a:r>
                        <a:rPr lang="en-US" sz="1000" dirty="0">
                          <a:solidFill>
                            <a:schemeClr val="tx1"/>
                          </a:solidFill>
                          <a:effectLst/>
                          <a:latin typeface="+mn-lt"/>
                        </a:rPr>
                        <a:t>Opening Remarks / Introductions</a:t>
                      </a:r>
                      <a:endParaRPr lang="en-US" sz="1000" dirty="0">
                        <a:solidFill>
                          <a:schemeClr val="tx1"/>
                        </a:solidFill>
                        <a:effectLst/>
                        <a:latin typeface="+mn-lt"/>
                        <a:ea typeface="Calibri"/>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300"/>
                        </a:spcBef>
                        <a:spcAft>
                          <a:spcPts val="300"/>
                        </a:spcAft>
                      </a:pPr>
                      <a:r>
                        <a:rPr lang="en-US" sz="1000" dirty="0" smtClean="0">
                          <a:solidFill>
                            <a:schemeClr val="tx1"/>
                          </a:solidFill>
                          <a:effectLst/>
                          <a:latin typeface="+mn-lt"/>
                        </a:rPr>
                        <a:t>Mr. Ralph Oconnell</a:t>
                      </a:r>
                      <a:endParaRPr lang="en-US" sz="1000" dirty="0">
                        <a:solidFill>
                          <a:schemeClr val="tx1"/>
                        </a:solidFill>
                        <a:effectLst/>
                        <a:latin typeface="+mn-lt"/>
                        <a:ea typeface="Calibri"/>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300"/>
                        </a:spcBef>
                        <a:spcAft>
                          <a:spcPts val="300"/>
                        </a:spcAft>
                      </a:pPr>
                      <a:r>
                        <a:rPr lang="en-US" sz="1000" kern="1200" dirty="0" smtClean="0">
                          <a:solidFill>
                            <a:schemeClr val="tx1"/>
                          </a:solidFill>
                          <a:effectLst/>
                          <a:latin typeface="+mn-lt"/>
                          <a:ea typeface="+mn-ea"/>
                          <a:cs typeface="+mn-cs"/>
                        </a:rPr>
                        <a:t>Welcome</a:t>
                      </a:r>
                      <a:endParaRPr lang="en-US" sz="1000" kern="1200" dirty="0">
                        <a:solidFill>
                          <a:schemeClr val="tx1"/>
                        </a:solidFill>
                        <a:effectLst/>
                        <a:latin typeface="+mn-lt"/>
                        <a:ea typeface="+mn-ea"/>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1"/>
                  </a:ext>
                </a:extLst>
              </a:tr>
              <a:tr h="456569">
                <a:tc gridSpan="5">
                  <a:txBody>
                    <a:bodyPr/>
                    <a:lstStyle/>
                    <a:p>
                      <a:pPr marL="0" marR="0" indent="0" algn="ctr" defTabSz="457200" rtl="0" eaLnBrk="1" fontAlgn="auto" latinLnBrk="0" hangingPunct="1">
                        <a:lnSpc>
                          <a:spcPct val="115000"/>
                        </a:lnSpc>
                        <a:spcBef>
                          <a:spcPts val="300"/>
                        </a:spcBef>
                        <a:spcAft>
                          <a:spcPts val="300"/>
                        </a:spcAft>
                        <a:buClrTx/>
                        <a:buSzTx/>
                        <a:buFontTx/>
                        <a:buNone/>
                        <a:tabLst/>
                        <a:defRPr/>
                      </a:pPr>
                      <a:r>
                        <a:rPr lang="en-US" sz="1400" b="1" kern="1200" dirty="0" smtClean="0">
                          <a:solidFill>
                            <a:schemeClr val="tx1"/>
                          </a:solidFill>
                          <a:effectLst/>
                          <a:latin typeface="+mn-lt"/>
                          <a:ea typeface="+mn-ea"/>
                          <a:cs typeface="+mn-cs"/>
                        </a:rPr>
                        <a:t>CCB Business Topics</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marL="0" marR="0" indent="0" algn="ctr" defTabSz="457200" rtl="0" eaLnBrk="1" fontAlgn="auto" latinLnBrk="0" hangingPunct="1">
                        <a:lnSpc>
                          <a:spcPct val="100000"/>
                        </a:lnSpc>
                        <a:spcBef>
                          <a:spcPts val="300"/>
                        </a:spcBef>
                        <a:spcAft>
                          <a:spcPts val="300"/>
                        </a:spcAft>
                        <a:buClrTx/>
                        <a:buSzTx/>
                        <a:buFontTx/>
                        <a:buNone/>
                        <a:tabLst/>
                        <a:defRPr/>
                      </a:pPr>
                      <a:endParaRPr lang="en-US" sz="1000" kern="1200" baseline="0" dirty="0" smtClean="0">
                        <a:solidFill>
                          <a:schemeClr val="tx1"/>
                        </a:solidFill>
                        <a:effectLst/>
                        <a:latin typeface="+mn-lt"/>
                        <a:ea typeface="+mn-ea"/>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marL="0" marR="0" indent="0" algn="ctr" defTabSz="457200" rtl="0" eaLnBrk="1" fontAlgn="auto" latinLnBrk="0" hangingPunct="1">
                        <a:lnSpc>
                          <a:spcPct val="115000"/>
                        </a:lnSpc>
                        <a:spcBef>
                          <a:spcPts val="300"/>
                        </a:spcBef>
                        <a:spcAft>
                          <a:spcPts val="300"/>
                        </a:spcAft>
                        <a:buClrTx/>
                        <a:buSzTx/>
                        <a:buFontTx/>
                        <a:buNone/>
                        <a:tabLst/>
                        <a:defRPr/>
                      </a:pPr>
                      <a:endParaRPr lang="en-US" sz="1400" b="1" kern="1200" dirty="0" smtClean="0">
                        <a:solidFill>
                          <a:schemeClr val="tx1"/>
                        </a:solidFill>
                        <a:effectLst/>
                        <a:latin typeface="+mn-lt"/>
                        <a:ea typeface="+mn-ea"/>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marL="0" marR="0" indent="0" algn="ctr" defTabSz="914400" rtl="0" eaLnBrk="1" fontAlgn="auto" latinLnBrk="0" hangingPunct="1">
                        <a:lnSpc>
                          <a:spcPct val="115000"/>
                        </a:lnSpc>
                        <a:spcBef>
                          <a:spcPts val="300"/>
                        </a:spcBef>
                        <a:spcAft>
                          <a:spcPts val="300"/>
                        </a:spcAft>
                        <a:buClrTx/>
                        <a:buSzTx/>
                        <a:buFontTx/>
                        <a:buNone/>
                        <a:tabLst/>
                        <a:defRPr/>
                      </a:pPr>
                      <a:endParaRPr lang="en-US" sz="1000" kern="1200" dirty="0">
                        <a:solidFill>
                          <a:schemeClr val="tx1"/>
                        </a:solidFill>
                        <a:effectLst/>
                        <a:latin typeface="+mn-lt"/>
                        <a:ea typeface="+mn-ea"/>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xmlns="" val="10002"/>
                  </a:ext>
                </a:extLst>
              </a:tr>
              <a:tr h="456569">
                <a:tc>
                  <a:txBody>
                    <a:bodyPr/>
                    <a:lstStyle/>
                    <a:p>
                      <a:pPr marL="0" marR="0" algn="ctr" defTabSz="457200" rtl="0" eaLnBrk="1" latinLnBrk="0" hangingPunct="1">
                        <a:lnSpc>
                          <a:spcPct val="115000"/>
                        </a:lnSpc>
                        <a:spcBef>
                          <a:spcPts val="300"/>
                        </a:spcBef>
                        <a:spcAft>
                          <a:spcPts val="300"/>
                        </a:spcAft>
                      </a:pPr>
                      <a:r>
                        <a:rPr lang="en-US" sz="1000" b="1" kern="1200" baseline="0" dirty="0" smtClean="0">
                          <a:solidFill>
                            <a:schemeClr val="lt1"/>
                          </a:solidFill>
                          <a:effectLst/>
                          <a:latin typeface="+mn-lt"/>
                          <a:ea typeface="+mn-ea"/>
                          <a:cs typeface="+mn-cs"/>
                        </a:rPr>
                        <a:t>1005 </a:t>
                      </a:r>
                      <a:r>
                        <a:rPr lang="en-US" sz="1000" b="1" kern="1200" dirty="0" smtClean="0">
                          <a:solidFill>
                            <a:schemeClr val="lt1"/>
                          </a:solidFill>
                          <a:effectLst/>
                          <a:latin typeface="+mn-lt"/>
                          <a:ea typeface="+mn-ea"/>
                          <a:cs typeface="+mn-cs"/>
                        </a:rPr>
                        <a:t>– </a:t>
                      </a:r>
                      <a:r>
                        <a:rPr lang="en-US" sz="1000" b="1" kern="1200" baseline="0" dirty="0" smtClean="0">
                          <a:solidFill>
                            <a:schemeClr val="lt1"/>
                          </a:solidFill>
                          <a:effectLst/>
                          <a:latin typeface="+mn-lt"/>
                          <a:ea typeface="+mn-ea"/>
                          <a:cs typeface="+mn-cs"/>
                        </a:rPr>
                        <a:t>1020</a:t>
                      </a:r>
                      <a:endParaRPr lang="en-US" sz="1000" b="1" kern="1200" dirty="0">
                        <a:solidFill>
                          <a:schemeClr val="lt1"/>
                        </a:solidFill>
                        <a:effectLst/>
                        <a:latin typeface="+mn-lt"/>
                        <a:ea typeface="+mn-ea"/>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300"/>
                        </a:spcBef>
                        <a:spcAft>
                          <a:spcPts val="300"/>
                        </a:spcAft>
                        <a:buClrTx/>
                        <a:buSzTx/>
                        <a:buFontTx/>
                        <a:buNone/>
                        <a:tabLst/>
                        <a:defRPr/>
                      </a:pPr>
                      <a:r>
                        <a:rPr lang="en-US" sz="1000" kern="1200" baseline="0" dirty="0" smtClean="0">
                          <a:solidFill>
                            <a:schemeClr val="tx1"/>
                          </a:solidFill>
                          <a:effectLst/>
                          <a:latin typeface="+mn-lt"/>
                          <a:ea typeface="+mn-ea"/>
                          <a:cs typeface="+mn-cs"/>
                        </a:rPr>
                        <a:t>15</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300"/>
                        </a:spcBef>
                        <a:spcAft>
                          <a:spcPts val="300"/>
                        </a:spcAft>
                        <a:buClrTx/>
                        <a:buSzTx/>
                        <a:buFontTx/>
                        <a:buNone/>
                        <a:tabLst/>
                        <a:defRPr/>
                      </a:pPr>
                      <a:r>
                        <a:rPr lang="en-US" sz="1000" kern="1200" dirty="0" smtClean="0">
                          <a:solidFill>
                            <a:schemeClr val="tx1"/>
                          </a:solidFill>
                          <a:effectLst/>
                          <a:latin typeface="+mn-lt"/>
                          <a:ea typeface="+mn-ea"/>
                          <a:cs typeface="+mn-cs"/>
                        </a:rPr>
                        <a:t>Current </a:t>
                      </a:r>
                      <a:r>
                        <a:rPr lang="en-US" sz="1000" kern="1200" dirty="0" err="1" smtClean="0">
                          <a:solidFill>
                            <a:schemeClr val="tx1"/>
                          </a:solidFill>
                          <a:effectLst/>
                          <a:latin typeface="+mn-lt"/>
                          <a:ea typeface="+mn-ea"/>
                          <a:cs typeface="+mn-cs"/>
                        </a:rPr>
                        <a:t>MilOps</a:t>
                      </a:r>
                      <a:r>
                        <a:rPr lang="en-US" sz="1000" kern="1200" dirty="0" smtClean="0">
                          <a:solidFill>
                            <a:schemeClr val="tx1"/>
                          </a:solidFill>
                          <a:effectLst/>
                          <a:latin typeface="+mn-lt"/>
                          <a:ea typeface="+mn-ea"/>
                          <a:cs typeface="+mn-cs"/>
                        </a:rPr>
                        <a:t> Projects </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300"/>
                        </a:spcBef>
                        <a:spcAft>
                          <a:spcPts val="300"/>
                        </a:spcAft>
                      </a:pPr>
                      <a:r>
                        <a:rPr lang="en-US" sz="1000" kern="1200" dirty="0" smtClean="0">
                          <a:solidFill>
                            <a:schemeClr val="dk1"/>
                          </a:solidFill>
                          <a:latin typeface="+mn-lt"/>
                          <a:ea typeface="+mn-ea"/>
                          <a:cs typeface="+mn-cs"/>
                        </a:rPr>
                        <a:t>Frank Klucznik, </a:t>
                      </a:r>
                      <a:br>
                        <a:rPr lang="en-US" sz="1000" kern="1200" dirty="0" smtClean="0">
                          <a:solidFill>
                            <a:schemeClr val="dk1"/>
                          </a:solidFill>
                          <a:latin typeface="+mn-lt"/>
                          <a:ea typeface="+mn-ea"/>
                          <a:cs typeface="+mn-cs"/>
                        </a:rPr>
                      </a:br>
                      <a:r>
                        <a:rPr lang="en-US" sz="1000" kern="1200" dirty="0" smtClean="0">
                          <a:solidFill>
                            <a:schemeClr val="dk1"/>
                          </a:solidFill>
                          <a:latin typeface="+mn-lt"/>
                          <a:ea typeface="+mn-ea"/>
                          <a:cs typeface="+mn-cs"/>
                        </a:rPr>
                        <a:t>Rodney McCoy </a:t>
                      </a:r>
                      <a:endParaRPr lang="en-US" sz="1000" kern="1200" dirty="0">
                        <a:solidFill>
                          <a:schemeClr val="dk1"/>
                        </a:solidFill>
                        <a:latin typeface="+mn-lt"/>
                        <a:ea typeface="+mn-ea"/>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indent="0" algn="ctr">
                        <a:lnSpc>
                          <a:spcPct val="100000"/>
                        </a:lnSpc>
                        <a:spcBef>
                          <a:spcPct val="20000"/>
                        </a:spcBef>
                        <a:buClr>
                          <a:srgbClr val="1F497D"/>
                        </a:buClr>
                        <a:buFont typeface="Arial"/>
                        <a:buNone/>
                      </a:pPr>
                      <a:r>
                        <a:rPr lang="en-US" sz="1000" kern="1200" baseline="0" dirty="0" smtClean="0">
                          <a:solidFill>
                            <a:schemeClr val="dk1"/>
                          </a:solidFill>
                          <a:latin typeface="+mn-lt"/>
                          <a:ea typeface="+mn-ea"/>
                          <a:cs typeface="+mn-cs"/>
                        </a:rPr>
                        <a:t>SEIWG POA&amp;M, USMTF</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3"/>
                  </a:ext>
                </a:extLst>
              </a:tr>
              <a:tr h="456569">
                <a:tc>
                  <a:txBody>
                    <a:bodyPr/>
                    <a:lstStyle/>
                    <a:p>
                      <a:pPr marL="0" marR="0" algn="ctr" defTabSz="457200" rtl="0" eaLnBrk="1" latinLnBrk="0" hangingPunct="1">
                        <a:lnSpc>
                          <a:spcPct val="115000"/>
                        </a:lnSpc>
                        <a:spcBef>
                          <a:spcPts val="300"/>
                        </a:spcBef>
                        <a:spcAft>
                          <a:spcPts val="300"/>
                        </a:spcAft>
                      </a:pPr>
                      <a:r>
                        <a:rPr lang="en-US" sz="1000" b="1" kern="1200" dirty="0" smtClean="0">
                          <a:solidFill>
                            <a:schemeClr val="lt1"/>
                          </a:solidFill>
                          <a:effectLst/>
                          <a:latin typeface="+mn-lt"/>
                          <a:ea typeface="+mn-ea"/>
                          <a:cs typeface="+mn-cs"/>
                        </a:rPr>
                        <a:t>1020 – 1025</a:t>
                      </a:r>
                      <a:endParaRPr lang="en-US" sz="1000" b="1" kern="1200" dirty="0">
                        <a:solidFill>
                          <a:schemeClr val="lt1"/>
                        </a:solidFill>
                        <a:effectLst/>
                        <a:latin typeface="+mn-lt"/>
                        <a:ea typeface="+mn-ea"/>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300"/>
                        </a:spcBef>
                        <a:spcAft>
                          <a:spcPts val="300"/>
                        </a:spcAft>
                        <a:buClrTx/>
                        <a:buSzTx/>
                        <a:buFontTx/>
                        <a:buNone/>
                        <a:tabLst/>
                        <a:defRPr/>
                      </a:pPr>
                      <a:r>
                        <a:rPr lang="en-US" sz="1000" kern="1200" baseline="0" dirty="0" smtClean="0">
                          <a:solidFill>
                            <a:schemeClr val="tx1"/>
                          </a:solidFill>
                          <a:effectLst/>
                          <a:latin typeface="+mn-lt"/>
                          <a:ea typeface="+mn-ea"/>
                          <a:cs typeface="+mn-cs"/>
                        </a:rPr>
                        <a:t>5</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300"/>
                        </a:spcBef>
                        <a:spcAft>
                          <a:spcPts val="300"/>
                        </a:spcAft>
                        <a:buClrTx/>
                        <a:buSzTx/>
                        <a:buFontTx/>
                        <a:buNone/>
                        <a:tabLst/>
                        <a:defRPr/>
                      </a:pPr>
                      <a:r>
                        <a:rPr lang="en-US" sz="1000" kern="1200" dirty="0" smtClean="0">
                          <a:solidFill>
                            <a:schemeClr val="tx1"/>
                          </a:solidFill>
                          <a:effectLst/>
                          <a:latin typeface="+mn-lt"/>
                          <a:ea typeface="+mn-ea"/>
                          <a:cs typeface="+mn-cs"/>
                        </a:rPr>
                        <a:t>MilOps v4.0+, Metrics, POA&amp;M</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300"/>
                        </a:spcBef>
                        <a:spcAft>
                          <a:spcPts val="300"/>
                        </a:spcAft>
                      </a:pPr>
                      <a:r>
                        <a:rPr lang="en-US" sz="1000" kern="1200" dirty="0" smtClean="0">
                          <a:solidFill>
                            <a:schemeClr val="dk1"/>
                          </a:solidFill>
                          <a:latin typeface="+mn-lt"/>
                          <a:ea typeface="+mn-ea"/>
                          <a:cs typeface="+mn-cs"/>
                        </a:rPr>
                        <a:t>Frank Klucznik</a:t>
                      </a:r>
                      <a:endParaRPr lang="en-US" sz="1000" kern="1200" dirty="0">
                        <a:solidFill>
                          <a:schemeClr val="dk1"/>
                        </a:solidFill>
                        <a:latin typeface="+mn-lt"/>
                        <a:ea typeface="+mn-ea"/>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300"/>
                        </a:spcBef>
                        <a:spcAft>
                          <a:spcPts val="300"/>
                        </a:spcAft>
                        <a:buClrTx/>
                        <a:buSzTx/>
                        <a:buFontTx/>
                        <a:buNone/>
                        <a:tabLst/>
                        <a:defRPr/>
                      </a:pPr>
                      <a:r>
                        <a:rPr lang="en-US" sz="1000" kern="1200" baseline="0" dirty="0" smtClean="0">
                          <a:solidFill>
                            <a:schemeClr val="tx1"/>
                          </a:solidFill>
                          <a:effectLst/>
                          <a:latin typeface="+mn-lt"/>
                          <a:ea typeface="+mn-ea"/>
                          <a:cs typeface="+mn-cs"/>
                        </a:rPr>
                        <a:t>MilOps Domain Metrics, NIEM v4.0+ Release Schedule</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56569">
                <a:tc>
                  <a:txBody>
                    <a:bodyPr/>
                    <a:lstStyle/>
                    <a:p>
                      <a:pPr marL="0" marR="0" algn="ctr" defTabSz="457200" rtl="0" eaLnBrk="1" latinLnBrk="0" hangingPunct="1">
                        <a:lnSpc>
                          <a:spcPct val="115000"/>
                        </a:lnSpc>
                        <a:spcBef>
                          <a:spcPts val="300"/>
                        </a:spcBef>
                        <a:spcAft>
                          <a:spcPts val="300"/>
                        </a:spcAft>
                      </a:pPr>
                      <a:r>
                        <a:rPr lang="en-US" sz="1000" b="1" kern="1200" dirty="0" smtClean="0">
                          <a:solidFill>
                            <a:schemeClr val="lt1"/>
                          </a:solidFill>
                          <a:effectLst/>
                          <a:latin typeface="+mn-lt"/>
                          <a:ea typeface="+mn-ea"/>
                          <a:cs typeface="+mn-cs"/>
                        </a:rPr>
                        <a:t>1025 – 1030</a:t>
                      </a:r>
                      <a:endParaRPr lang="en-US" sz="1000" b="1" kern="1200" dirty="0">
                        <a:solidFill>
                          <a:schemeClr val="lt1"/>
                        </a:solidFill>
                        <a:effectLst/>
                        <a:latin typeface="+mn-lt"/>
                        <a:ea typeface="+mn-ea"/>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300"/>
                        </a:spcBef>
                        <a:spcAft>
                          <a:spcPts val="300"/>
                        </a:spcAft>
                        <a:buClrTx/>
                        <a:buSzTx/>
                        <a:buFontTx/>
                        <a:buNone/>
                        <a:tabLst/>
                        <a:defRPr/>
                      </a:pPr>
                      <a:r>
                        <a:rPr lang="en-US" sz="1000" kern="1200" baseline="0" dirty="0" smtClean="0">
                          <a:solidFill>
                            <a:schemeClr val="tx1"/>
                          </a:solidFill>
                          <a:effectLst/>
                          <a:latin typeface="+mn-lt"/>
                          <a:ea typeface="+mn-ea"/>
                          <a:cs typeface="+mn-cs"/>
                        </a:rPr>
                        <a:t>5</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000" dirty="0" smtClean="0"/>
                        <a:t>Admin</a:t>
                      </a:r>
                      <a:endParaRPr lang="en-US" sz="1000" dirty="0"/>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000" dirty="0" smtClean="0"/>
                        <a:t>Mike</a:t>
                      </a:r>
                      <a:r>
                        <a:rPr lang="en-US" sz="1000" baseline="0" dirty="0" smtClean="0"/>
                        <a:t> Gilman</a:t>
                      </a:r>
                      <a:endParaRPr lang="en-US" sz="1000" dirty="0"/>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000" dirty="0" err="1" smtClean="0"/>
                        <a:t>MilOps</a:t>
                      </a:r>
                      <a:r>
                        <a:rPr lang="en-US" sz="1000" baseline="0" dirty="0" smtClean="0"/>
                        <a:t> CCB CY2017 Schedule, </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smtClean="0">
                          <a:ln>
                            <a:noFill/>
                          </a:ln>
                          <a:solidFill>
                            <a:prstClr val="black"/>
                          </a:solidFill>
                          <a:effectLst/>
                          <a:uLnTx/>
                          <a:uFillTx/>
                          <a:latin typeface="+mn-lt"/>
                          <a:ea typeface="+mn-ea"/>
                          <a:cs typeface="+mn-cs"/>
                        </a:rPr>
                        <a:t>Action &amp; Business Items</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4"/>
                  </a:ext>
                </a:extLst>
              </a:tr>
              <a:tr h="457755">
                <a:tc gridSpan="5">
                  <a:txBody>
                    <a:bodyPr/>
                    <a:lstStyle/>
                    <a:p>
                      <a:pPr algn="ctr"/>
                      <a:r>
                        <a:rPr lang="en-US" sz="1400" b="1" kern="1200" baseline="0" dirty="0" smtClean="0">
                          <a:solidFill>
                            <a:schemeClr val="tx1"/>
                          </a:solidFill>
                          <a:effectLst/>
                          <a:latin typeface="+mn-lt"/>
                          <a:ea typeface="+mn-ea"/>
                          <a:cs typeface="+mn-cs"/>
                        </a:rPr>
                        <a:t>Information Sharing </a:t>
                      </a:r>
                      <a:endParaRPr lang="en-US" sz="1400" b="1" kern="1200" baseline="0" dirty="0">
                        <a:solidFill>
                          <a:schemeClr val="tx1"/>
                        </a:solidFill>
                        <a:effectLst/>
                        <a:latin typeface="+mn-lt"/>
                        <a:ea typeface="+mn-ea"/>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algn="ctr"/>
                      <a:endParaRPr lang="en-US" sz="1000" kern="1200" baseline="0" dirty="0">
                        <a:solidFill>
                          <a:schemeClr val="tx1"/>
                        </a:solidFill>
                        <a:effectLst/>
                        <a:latin typeface="+mn-lt"/>
                        <a:ea typeface="+mn-ea"/>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algn="ctr"/>
                      <a:endParaRPr lang="en-US" sz="1400" b="1" kern="1200" baseline="0" dirty="0">
                        <a:solidFill>
                          <a:schemeClr val="tx1"/>
                        </a:solidFill>
                        <a:effectLst/>
                        <a:latin typeface="+mn-lt"/>
                        <a:ea typeface="+mn-ea"/>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algn="ctr"/>
                      <a:endParaRPr lang="en-US" sz="1000" kern="1200" dirty="0">
                        <a:solidFill>
                          <a:schemeClr val="dk1"/>
                        </a:solidFill>
                        <a:latin typeface="+mn-lt"/>
                        <a:ea typeface="+mn-ea"/>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xmlns="" val="10007"/>
                  </a:ext>
                </a:extLst>
              </a:tr>
              <a:tr h="496392">
                <a:tc>
                  <a:txBody>
                    <a:bodyPr/>
                    <a:lstStyle/>
                    <a:p>
                      <a:pPr marL="0" marR="0" lvl="0" indent="0" algn="ctr" defTabSz="457200" rtl="0" eaLnBrk="1" fontAlgn="auto" latinLnBrk="0" hangingPunct="1">
                        <a:lnSpc>
                          <a:spcPct val="115000"/>
                        </a:lnSpc>
                        <a:spcBef>
                          <a:spcPts val="300"/>
                        </a:spcBef>
                        <a:spcAft>
                          <a:spcPts val="300"/>
                        </a:spcAft>
                        <a:buClrTx/>
                        <a:buSzTx/>
                        <a:buFontTx/>
                        <a:buNone/>
                        <a:tabLst/>
                        <a:defRPr/>
                      </a:pPr>
                      <a:r>
                        <a:rPr kumimoji="0" lang="en-US" sz="1000" b="1" i="0" u="none" strike="noStrike" kern="1200" cap="none" spc="0" normalizeH="0" baseline="0" noProof="0" dirty="0" smtClean="0">
                          <a:ln>
                            <a:noFill/>
                          </a:ln>
                          <a:solidFill>
                            <a:prstClr val="white"/>
                          </a:solidFill>
                          <a:effectLst/>
                          <a:uLnTx/>
                          <a:uFillTx/>
                          <a:latin typeface="+mn-lt"/>
                          <a:ea typeface="+mn-ea"/>
                          <a:cs typeface="+mn-cs"/>
                        </a:rPr>
                        <a:t>1030– 1045</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300"/>
                        </a:spcBef>
                        <a:spcAft>
                          <a:spcPts val="300"/>
                        </a:spcAft>
                        <a:buClrTx/>
                        <a:buSzTx/>
                        <a:buFontTx/>
                        <a:buNone/>
                        <a:tabLst/>
                        <a:defRPr/>
                      </a:pPr>
                      <a:r>
                        <a:rPr lang="en-US" sz="1000" kern="1200" baseline="0" dirty="0" smtClean="0">
                          <a:solidFill>
                            <a:schemeClr val="tx1"/>
                          </a:solidFill>
                          <a:effectLst/>
                          <a:latin typeface="+mn-lt"/>
                          <a:ea typeface="+mn-ea"/>
                          <a:cs typeface="+mn-cs"/>
                        </a:rPr>
                        <a:t>15</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300"/>
                        </a:spcBef>
                        <a:spcAft>
                          <a:spcPts val="300"/>
                        </a:spcAft>
                        <a:buClrTx/>
                        <a:buSzTx/>
                        <a:buFontTx/>
                        <a:buNone/>
                        <a:tabLst/>
                        <a:defRPr/>
                      </a:pPr>
                      <a:r>
                        <a:rPr lang="en-US" sz="1000" kern="1200" dirty="0" smtClean="0">
                          <a:solidFill>
                            <a:schemeClr val="tx1"/>
                          </a:solidFill>
                          <a:effectLst/>
                          <a:latin typeface="+mn-lt"/>
                          <a:ea typeface="+mn-ea"/>
                          <a:cs typeface="+mn-cs"/>
                        </a:rPr>
                        <a:t>NIEM PMO Update </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300"/>
                        </a:spcBef>
                        <a:spcAft>
                          <a:spcPts val="300"/>
                        </a:spcAft>
                      </a:pPr>
                      <a:r>
                        <a:rPr lang="en-US" sz="1000" kern="1200" dirty="0" smtClean="0">
                          <a:solidFill>
                            <a:schemeClr val="dk1"/>
                          </a:solidFill>
                          <a:latin typeface="+mn-lt"/>
                          <a:ea typeface="+mn-ea"/>
                          <a:cs typeface="+mn-cs"/>
                        </a:rPr>
                        <a:t>Derek </a:t>
                      </a:r>
                      <a:r>
                        <a:rPr lang="en-US" sz="1000" kern="1200" dirty="0" err="1" smtClean="0">
                          <a:solidFill>
                            <a:schemeClr val="dk1"/>
                          </a:solidFill>
                          <a:latin typeface="+mn-lt"/>
                          <a:ea typeface="+mn-ea"/>
                          <a:cs typeface="+mn-cs"/>
                        </a:rPr>
                        <a:t>Nisco</a:t>
                      </a:r>
                      <a:r>
                        <a:rPr lang="en-US" sz="1000" kern="1200" dirty="0" smtClean="0">
                          <a:solidFill>
                            <a:schemeClr val="dk1"/>
                          </a:solidFill>
                          <a:latin typeface="+mn-lt"/>
                          <a:ea typeface="+mn-ea"/>
                          <a:cs typeface="+mn-cs"/>
                        </a:rPr>
                        <a:t> </a:t>
                      </a:r>
                      <a:endParaRPr lang="en-US" sz="1000" kern="1200" dirty="0">
                        <a:solidFill>
                          <a:schemeClr val="dk1"/>
                        </a:solidFill>
                        <a:latin typeface="+mn-lt"/>
                        <a:ea typeface="+mn-ea"/>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300"/>
                        </a:spcBef>
                        <a:spcAft>
                          <a:spcPts val="300"/>
                        </a:spcAft>
                        <a:buClrTx/>
                        <a:buSzTx/>
                        <a:buFontTx/>
                        <a:buNone/>
                        <a:tabLst/>
                        <a:defRPr/>
                      </a:pPr>
                      <a:r>
                        <a:rPr lang="en-US" sz="1000" kern="1200" baseline="0" dirty="0" smtClean="0">
                          <a:solidFill>
                            <a:schemeClr val="dk1"/>
                          </a:solidFill>
                          <a:latin typeface="+mn-lt"/>
                          <a:ea typeface="+mn-ea"/>
                          <a:cs typeface="+mn-cs"/>
                        </a:rPr>
                        <a:t>NBAC Activities</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96392">
                <a:tc>
                  <a:txBody>
                    <a:bodyPr/>
                    <a:lstStyle/>
                    <a:p>
                      <a:pPr marL="0" marR="0" lvl="0" indent="0" algn="ctr" defTabSz="457200" rtl="0" eaLnBrk="1" fontAlgn="auto" latinLnBrk="0" hangingPunct="1">
                        <a:lnSpc>
                          <a:spcPct val="115000"/>
                        </a:lnSpc>
                        <a:spcBef>
                          <a:spcPts val="300"/>
                        </a:spcBef>
                        <a:spcAft>
                          <a:spcPts val="300"/>
                        </a:spcAft>
                        <a:buClrTx/>
                        <a:buSzTx/>
                        <a:buFontTx/>
                        <a:buNone/>
                        <a:tabLst/>
                        <a:defRPr/>
                      </a:pPr>
                      <a:r>
                        <a:rPr kumimoji="0" lang="en-US" sz="1000" b="1" i="0" u="none" strike="noStrike" kern="1200" cap="none" spc="0" normalizeH="0" baseline="0" noProof="0" dirty="0" smtClean="0">
                          <a:ln>
                            <a:noFill/>
                          </a:ln>
                          <a:solidFill>
                            <a:prstClr val="white"/>
                          </a:solidFill>
                          <a:effectLst/>
                          <a:uLnTx/>
                          <a:uFillTx/>
                          <a:latin typeface="+mn-lt"/>
                          <a:ea typeface="+mn-ea"/>
                          <a:cs typeface="+mn-cs"/>
                        </a:rPr>
                        <a:t>1045 – 1100</a:t>
                      </a:r>
                      <a:endParaRPr kumimoji="0" lang="en-US" sz="1000" b="1" i="0" u="none" strike="noStrike" kern="1200" cap="none" spc="0" normalizeH="0" baseline="0" noProof="0" dirty="0">
                        <a:ln>
                          <a:noFill/>
                        </a:ln>
                        <a:solidFill>
                          <a:prstClr val="white"/>
                        </a:solidFill>
                        <a:effectLst/>
                        <a:uLnTx/>
                        <a:uFillTx/>
                        <a:latin typeface="+mn-lt"/>
                        <a:ea typeface="+mn-ea"/>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457200" rtl="0" eaLnBrk="1" fontAlgn="auto" latinLnBrk="0" hangingPunct="1">
                        <a:lnSpc>
                          <a:spcPct val="115000"/>
                        </a:lnSpc>
                        <a:spcBef>
                          <a:spcPts val="300"/>
                        </a:spcBef>
                        <a:spcAft>
                          <a:spcPts val="300"/>
                        </a:spcAft>
                        <a:buClrTx/>
                        <a:buSzTx/>
                        <a:buFontTx/>
                        <a:buNone/>
                        <a:tabLst/>
                        <a:defRPr/>
                      </a:pPr>
                      <a:r>
                        <a:rPr lang="en-US" sz="1000" kern="1200" dirty="0" smtClean="0">
                          <a:solidFill>
                            <a:schemeClr val="tx1"/>
                          </a:solidFill>
                          <a:effectLst/>
                          <a:latin typeface="+mn-lt"/>
                          <a:ea typeface="+mn-ea"/>
                          <a:cs typeface="+mn-cs"/>
                        </a:rPr>
                        <a:t>15</a:t>
                      </a:r>
                      <a:endParaRPr lang="en-US" sz="1000" kern="1200" dirty="0">
                        <a:solidFill>
                          <a:schemeClr val="tx1"/>
                        </a:solidFill>
                        <a:effectLst/>
                        <a:latin typeface="+mn-lt"/>
                        <a:ea typeface="+mn-ea"/>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457200" rtl="0" eaLnBrk="1" fontAlgn="auto" latinLnBrk="0" hangingPunct="1">
                        <a:lnSpc>
                          <a:spcPct val="115000"/>
                        </a:lnSpc>
                        <a:spcBef>
                          <a:spcPts val="300"/>
                        </a:spcBef>
                        <a:spcAft>
                          <a:spcPts val="300"/>
                        </a:spcAft>
                        <a:buClrTx/>
                        <a:buSzTx/>
                        <a:buFontTx/>
                        <a:buNone/>
                        <a:tabLst/>
                        <a:defRPr/>
                      </a:pPr>
                      <a:r>
                        <a:rPr lang="en-US" sz="1000" kern="1200" dirty="0" smtClean="0">
                          <a:solidFill>
                            <a:schemeClr val="tx1"/>
                          </a:solidFill>
                          <a:effectLst/>
                          <a:latin typeface="+mn-lt"/>
                          <a:ea typeface="+mn-ea"/>
                          <a:cs typeface="+mn-cs"/>
                        </a:rPr>
                        <a:t>Stakeholder Collaboration</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defTabSz="457200" rtl="0" eaLnBrk="1" latinLnBrk="0" hangingPunct="1">
                        <a:lnSpc>
                          <a:spcPct val="115000"/>
                        </a:lnSpc>
                        <a:spcBef>
                          <a:spcPts val="300"/>
                        </a:spcBef>
                        <a:spcAft>
                          <a:spcPts val="300"/>
                        </a:spcAft>
                      </a:pPr>
                      <a:r>
                        <a:rPr lang="en-US" sz="1000" kern="1200" dirty="0" smtClean="0">
                          <a:solidFill>
                            <a:schemeClr val="tx1"/>
                          </a:solidFill>
                          <a:effectLst/>
                          <a:latin typeface="+mn-lt"/>
                          <a:ea typeface="+mn-ea"/>
                          <a:cs typeface="+mn-cs"/>
                        </a:rPr>
                        <a:t>All</a:t>
                      </a:r>
                      <a:endParaRPr lang="en-US" sz="1000" kern="1200" dirty="0">
                        <a:solidFill>
                          <a:schemeClr val="tx1"/>
                        </a:solidFill>
                        <a:effectLst/>
                        <a:latin typeface="+mn-lt"/>
                        <a:ea typeface="+mn-ea"/>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defTabSz="457200" rtl="0" eaLnBrk="1" latinLnBrk="0" hangingPunct="1">
                        <a:lnSpc>
                          <a:spcPct val="115000"/>
                        </a:lnSpc>
                        <a:spcBef>
                          <a:spcPts val="300"/>
                        </a:spcBef>
                        <a:spcAft>
                          <a:spcPts val="300"/>
                        </a:spcAft>
                      </a:pPr>
                      <a:r>
                        <a:rPr lang="en-US" sz="1000" kern="1200" dirty="0" smtClean="0">
                          <a:solidFill>
                            <a:schemeClr val="tx1"/>
                          </a:solidFill>
                          <a:effectLst/>
                          <a:latin typeface="+mn-lt"/>
                          <a:ea typeface="+mn-ea"/>
                          <a:cs typeface="+mn-cs"/>
                        </a:rPr>
                        <a:t>“Updates</a:t>
                      </a:r>
                      <a:r>
                        <a:rPr lang="en-US" sz="1000" kern="1200" baseline="0" dirty="0" smtClean="0">
                          <a:solidFill>
                            <a:schemeClr val="tx1"/>
                          </a:solidFill>
                          <a:effectLst/>
                          <a:latin typeface="+mn-lt"/>
                          <a:ea typeface="+mn-ea"/>
                          <a:cs typeface="+mn-cs"/>
                        </a:rPr>
                        <a:t> from the field”</a:t>
                      </a:r>
                    </a:p>
                    <a:p>
                      <a:pPr marL="0" marR="0" algn="ctr" defTabSz="457200" rtl="0" eaLnBrk="1" latinLnBrk="0" hangingPunct="1">
                        <a:lnSpc>
                          <a:spcPct val="115000"/>
                        </a:lnSpc>
                        <a:spcBef>
                          <a:spcPts val="300"/>
                        </a:spcBef>
                        <a:spcAft>
                          <a:spcPts val="300"/>
                        </a:spcAft>
                      </a:pPr>
                      <a:r>
                        <a:rPr lang="en-US" sz="1000" kern="1200" baseline="0" dirty="0" smtClean="0">
                          <a:solidFill>
                            <a:schemeClr val="tx1"/>
                          </a:solidFill>
                          <a:effectLst/>
                          <a:latin typeface="+mn-lt"/>
                          <a:ea typeface="+mn-ea"/>
                          <a:cs typeface="+mn-cs"/>
                        </a:rPr>
                        <a:t>IEPD Development, NIEM Mapping etc.</a:t>
                      </a:r>
                      <a:endParaRPr lang="en-US" sz="1000" kern="1200" dirty="0">
                        <a:solidFill>
                          <a:schemeClr val="tx1"/>
                        </a:solidFill>
                        <a:effectLst/>
                        <a:latin typeface="+mn-lt"/>
                        <a:ea typeface="+mn-ea"/>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9"/>
                  </a:ext>
                </a:extLst>
              </a:tr>
              <a:tr h="366365">
                <a:tc>
                  <a:txBody>
                    <a:bodyPr/>
                    <a:lstStyle/>
                    <a:p>
                      <a:pPr marL="0" marR="0" algn="ctr" defTabSz="457200" rtl="0" eaLnBrk="1" latinLnBrk="0" hangingPunct="1">
                        <a:lnSpc>
                          <a:spcPct val="115000"/>
                        </a:lnSpc>
                        <a:spcBef>
                          <a:spcPts val="300"/>
                        </a:spcBef>
                        <a:spcAft>
                          <a:spcPts val="300"/>
                        </a:spcAft>
                      </a:pPr>
                      <a:r>
                        <a:rPr lang="en-US" sz="1000" b="1" kern="1200" dirty="0" smtClean="0">
                          <a:solidFill>
                            <a:schemeClr val="lt1"/>
                          </a:solidFill>
                          <a:effectLst/>
                          <a:latin typeface="+mn-lt"/>
                          <a:ea typeface="+mn-ea"/>
                          <a:cs typeface="+mn-cs"/>
                        </a:rPr>
                        <a:t>1100</a:t>
                      </a:r>
                      <a:r>
                        <a:rPr lang="en-US" sz="1000" b="1" kern="1200" baseline="0" dirty="0" smtClean="0">
                          <a:solidFill>
                            <a:schemeClr val="lt1"/>
                          </a:solidFill>
                          <a:effectLst/>
                          <a:latin typeface="+mn-lt"/>
                          <a:ea typeface="+mn-ea"/>
                          <a:cs typeface="+mn-cs"/>
                        </a:rPr>
                        <a:t> </a:t>
                      </a:r>
                      <a:r>
                        <a:rPr lang="en-US" sz="1000" b="1" kern="1200" dirty="0" smtClean="0">
                          <a:solidFill>
                            <a:schemeClr val="lt1"/>
                          </a:solidFill>
                          <a:effectLst/>
                          <a:latin typeface="+mn-lt"/>
                          <a:ea typeface="+mn-ea"/>
                          <a:cs typeface="+mn-cs"/>
                        </a:rPr>
                        <a:t>– 1105</a:t>
                      </a:r>
                      <a:endParaRPr lang="en-US" sz="1000" b="1" kern="1200" dirty="0">
                        <a:solidFill>
                          <a:schemeClr val="lt1"/>
                        </a:solidFill>
                        <a:effectLst/>
                        <a:latin typeface="+mn-lt"/>
                        <a:ea typeface="+mn-ea"/>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000" kern="1200" dirty="0" smtClean="0">
                          <a:solidFill>
                            <a:schemeClr val="tx1"/>
                          </a:solidFill>
                          <a:effectLst/>
                          <a:latin typeface="+mn-lt"/>
                          <a:ea typeface="+mn-ea"/>
                          <a:cs typeface="+mn-cs"/>
                        </a:rPr>
                        <a:t>5</a:t>
                      </a:r>
                      <a:endParaRPr lang="en-US" sz="1000" kern="1200" dirty="0">
                        <a:solidFill>
                          <a:schemeClr val="tx1"/>
                        </a:solidFill>
                        <a:effectLst/>
                        <a:latin typeface="+mn-lt"/>
                        <a:ea typeface="+mn-ea"/>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300"/>
                        </a:spcBef>
                        <a:spcAft>
                          <a:spcPts val="300"/>
                        </a:spcAft>
                      </a:pPr>
                      <a:r>
                        <a:rPr lang="en-US" sz="1000" kern="1200" dirty="0" smtClean="0">
                          <a:solidFill>
                            <a:schemeClr val="tx1"/>
                          </a:solidFill>
                          <a:effectLst/>
                          <a:latin typeface="+mn-lt"/>
                          <a:ea typeface="+mn-ea"/>
                          <a:cs typeface="+mn-cs"/>
                        </a:rPr>
                        <a:t>Closing Remarks</a:t>
                      </a:r>
                      <a:endParaRPr lang="en-US" sz="1000" kern="1200" dirty="0">
                        <a:solidFill>
                          <a:schemeClr val="tx1"/>
                        </a:solidFill>
                        <a:effectLst/>
                        <a:latin typeface="+mn-lt"/>
                        <a:ea typeface="+mn-ea"/>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457200" rtl="0" eaLnBrk="1" fontAlgn="auto" latinLnBrk="0" hangingPunct="1">
                        <a:lnSpc>
                          <a:spcPct val="115000"/>
                        </a:lnSpc>
                        <a:spcBef>
                          <a:spcPts val="300"/>
                        </a:spcBef>
                        <a:spcAft>
                          <a:spcPts val="300"/>
                        </a:spcAft>
                        <a:buClrTx/>
                        <a:buSzTx/>
                        <a:buFontTx/>
                        <a:buNone/>
                        <a:tabLst/>
                        <a:defRPr/>
                      </a:pPr>
                      <a:r>
                        <a:rPr lang="en-US" sz="1000" baseline="0" dirty="0" smtClean="0">
                          <a:solidFill>
                            <a:schemeClr val="tx1"/>
                          </a:solidFill>
                          <a:effectLst/>
                          <a:latin typeface="+mn-lt"/>
                          <a:ea typeface="Calibri"/>
                          <a:cs typeface="Times New Roman"/>
                        </a:rPr>
                        <a:t>Mr. Ralph Oconnell</a:t>
                      </a:r>
                      <a:endParaRPr lang="en-US" sz="1000" dirty="0" smtClean="0">
                        <a:solidFill>
                          <a:schemeClr val="tx1"/>
                        </a:solidFill>
                        <a:effectLst/>
                        <a:latin typeface="+mn-lt"/>
                        <a:ea typeface="Calibri"/>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000" kern="1200" baseline="0" dirty="0" smtClean="0">
                        <a:solidFill>
                          <a:schemeClr val="tx1"/>
                        </a:solidFill>
                        <a:effectLst/>
                        <a:latin typeface="+mn-lt"/>
                        <a:ea typeface="+mn-ea"/>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10"/>
                  </a:ext>
                </a:extLst>
              </a:tr>
            </a:tbl>
          </a:graphicData>
        </a:graphic>
      </p:graphicFrame>
    </p:spTree>
    <p:extLst>
      <p:ext uri="{BB962C8B-B14F-4D97-AF65-F5344CB8AC3E}">
        <p14:creationId xmlns:p14="http://schemas.microsoft.com/office/powerpoint/2010/main" val="166812005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p:txBody>
          <a:bodyPr/>
          <a:lstStyle/>
          <a:p>
            <a:fld id="{DE814A3B-586F-6741-A578-6A3C03C31D10}" type="slidenum">
              <a:rPr lang="en-US" smtClean="0"/>
              <a:pPr/>
              <a:t>20</a:t>
            </a:fld>
            <a:endParaRPr lang="en-US" dirty="0"/>
          </a:p>
        </p:txBody>
      </p:sp>
      <p:sp>
        <p:nvSpPr>
          <p:cNvPr id="7" name="Title 1"/>
          <p:cNvSpPr txBox="1">
            <a:spLocks/>
          </p:cNvSpPr>
          <p:nvPr/>
        </p:nvSpPr>
        <p:spPr>
          <a:xfrm>
            <a:off x="3276600" y="114299"/>
            <a:ext cx="5704240" cy="800101"/>
          </a:xfrm>
          <a:prstGeom prst="rect">
            <a:avLst/>
          </a:prstGeom>
        </p:spPr>
        <p:txBody>
          <a:bodyPr lIns="0" tIns="0" rIns="0" bIns="0" anchor="b"/>
          <a:lstStyle>
            <a:lvl1pPr algn="ctr" defTabSz="457200" rtl="0" eaLnBrk="1" latinLnBrk="0" hangingPunct="1">
              <a:lnSpc>
                <a:spcPct val="80000"/>
              </a:lnSpc>
              <a:spcBef>
                <a:spcPct val="0"/>
              </a:spcBef>
              <a:buNone/>
              <a:defRPr sz="4800" b="1" i="0" kern="1200" cap="all" spc="-150">
                <a:solidFill>
                  <a:schemeClr val="tx1">
                    <a:lumMod val="50000"/>
                  </a:schemeClr>
                </a:solidFill>
                <a:effectLst/>
                <a:latin typeface="Arial" panose="020B0604020202020204" pitchFamily="34" charset="0"/>
                <a:ea typeface="+mj-ea"/>
                <a:cs typeface="Arial" panose="020B0604020202020204" pitchFamily="34" charset="0"/>
              </a:defRPr>
            </a:lvl1pPr>
          </a:lstStyle>
          <a:p>
            <a:pPr algn="r"/>
            <a:r>
              <a:rPr lang="en-US" sz="3600" dirty="0" smtClean="0"/>
              <a:t>MilOps v4.0+ POA&amp;M</a:t>
            </a:r>
            <a:endParaRPr lang="en-US" sz="3600" dirty="0"/>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8123" y="76200"/>
            <a:ext cx="2374148" cy="533399"/>
          </a:xfrm>
          <a:prstGeom prst="rect">
            <a:avLst/>
          </a:prstGeom>
        </p:spPr>
      </p:pic>
      <p:sp>
        <p:nvSpPr>
          <p:cNvPr id="3" name="Rectangle 2"/>
          <p:cNvSpPr/>
          <p:nvPr/>
        </p:nvSpPr>
        <p:spPr>
          <a:xfrm>
            <a:off x="761999" y="2057400"/>
            <a:ext cx="8096111" cy="4201150"/>
          </a:xfrm>
          <a:prstGeom prst="rect">
            <a:avLst/>
          </a:prstGeom>
        </p:spPr>
        <p:txBody>
          <a:bodyPr wrap="square">
            <a:spAutoFit/>
          </a:bodyPr>
          <a:lstStyle/>
          <a:p>
            <a:pPr marL="339725" indent="-339725">
              <a:spcAft>
                <a:spcPts val="600"/>
              </a:spcAft>
              <a:buFontTx/>
              <a:buChar char="-"/>
            </a:pPr>
            <a:r>
              <a:rPr lang="en-US" sz="2800" dirty="0" smtClean="0"/>
              <a:t>Jul:           NIEM v4.0 public release</a:t>
            </a:r>
          </a:p>
          <a:p>
            <a:pPr marL="339725" indent="-339725">
              <a:spcAft>
                <a:spcPts val="600"/>
              </a:spcAft>
              <a:buFontTx/>
              <a:buChar char="-"/>
            </a:pPr>
            <a:r>
              <a:rPr lang="en-US" sz="2800" dirty="0" smtClean="0"/>
              <a:t>Jul/Aug:   MilOps non-public release</a:t>
            </a:r>
          </a:p>
          <a:p>
            <a:pPr marL="339725" indent="-339725">
              <a:spcAft>
                <a:spcPts val="600"/>
              </a:spcAft>
              <a:buFontTx/>
              <a:buChar char="-"/>
            </a:pPr>
            <a:r>
              <a:rPr lang="en-US" sz="2800" dirty="0" smtClean="0"/>
              <a:t>Aug:         Update MilOps Sources Information</a:t>
            </a:r>
          </a:p>
          <a:p>
            <a:pPr marL="339725" indent="-339725">
              <a:spcAft>
                <a:spcPts val="600"/>
              </a:spcAft>
              <a:buFontTx/>
              <a:buChar char="-"/>
            </a:pPr>
            <a:r>
              <a:rPr lang="en-US" sz="2800" dirty="0" smtClean="0"/>
              <a:t>Sep:         Publish release in DSE</a:t>
            </a:r>
          </a:p>
          <a:p>
            <a:pPr marL="339725" indent="-339725">
              <a:spcAft>
                <a:spcPts val="600"/>
              </a:spcAft>
              <a:buFontTx/>
              <a:buChar char="-"/>
            </a:pPr>
            <a:r>
              <a:rPr lang="en-US" sz="2800" dirty="0" smtClean="0"/>
              <a:t>Aug/Sep: Generate DoD SSGT Virtual Machine</a:t>
            </a:r>
          </a:p>
          <a:p>
            <a:pPr marL="339725" indent="-339725">
              <a:spcAft>
                <a:spcPts val="600"/>
              </a:spcAft>
              <a:buFontTx/>
              <a:buChar char="-"/>
            </a:pPr>
            <a:r>
              <a:rPr lang="en-US" sz="2800" dirty="0" smtClean="0"/>
              <a:t>Oct/Nov:  Kick-off NIEM v4.1 content updates</a:t>
            </a:r>
          </a:p>
          <a:p>
            <a:pPr marL="571500" indent="-571500">
              <a:spcAft>
                <a:spcPts val="600"/>
              </a:spcAft>
              <a:buFontTx/>
              <a:buChar char="-"/>
            </a:pPr>
            <a:endParaRPr lang="en-US" sz="2800" dirty="0" smtClean="0"/>
          </a:p>
          <a:p>
            <a:pPr marL="571500" indent="-571500">
              <a:spcAft>
                <a:spcPts val="600"/>
              </a:spcAft>
              <a:buFontTx/>
              <a:buChar char="-"/>
            </a:pPr>
            <a:endParaRPr lang="en-US" sz="3600" dirty="0"/>
          </a:p>
        </p:txBody>
      </p:sp>
      <p:sp>
        <p:nvSpPr>
          <p:cNvPr id="9" name="Rectangle 8"/>
          <p:cNvSpPr/>
          <p:nvPr/>
        </p:nvSpPr>
        <p:spPr>
          <a:xfrm>
            <a:off x="552311" y="4876800"/>
            <a:ext cx="8229600" cy="369332"/>
          </a:xfrm>
          <a:prstGeom prst="rect">
            <a:avLst/>
          </a:prstGeom>
        </p:spPr>
        <p:txBody>
          <a:bodyPr wrap="square">
            <a:spAutoFit/>
          </a:bodyPr>
          <a:lstStyle/>
          <a:p>
            <a:r>
              <a:rPr lang="en-US" dirty="0"/>
              <a:t>  </a:t>
            </a:r>
          </a:p>
        </p:txBody>
      </p:sp>
    </p:spTree>
    <p:extLst>
      <p:ext uri="{BB962C8B-B14F-4D97-AF65-F5344CB8AC3E}">
        <p14:creationId xmlns:p14="http://schemas.microsoft.com/office/powerpoint/2010/main" val="214290058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p:txBody>
          <a:bodyPr/>
          <a:lstStyle/>
          <a:p>
            <a:fld id="{DE814A3B-586F-6741-A578-6A3C03C31D10}" type="slidenum">
              <a:rPr lang="en-US" smtClean="0"/>
              <a:pPr/>
              <a:t>21</a:t>
            </a:fld>
            <a:endParaRPr lang="en-US" dirty="0"/>
          </a:p>
        </p:txBody>
      </p:sp>
      <p:sp>
        <p:nvSpPr>
          <p:cNvPr id="7" name="Title 1"/>
          <p:cNvSpPr txBox="1">
            <a:spLocks/>
          </p:cNvSpPr>
          <p:nvPr/>
        </p:nvSpPr>
        <p:spPr>
          <a:xfrm>
            <a:off x="3276600" y="114299"/>
            <a:ext cx="5704240" cy="800101"/>
          </a:xfrm>
          <a:prstGeom prst="rect">
            <a:avLst/>
          </a:prstGeom>
        </p:spPr>
        <p:txBody>
          <a:bodyPr lIns="0" tIns="0" rIns="0" bIns="0" anchor="b"/>
          <a:lstStyle>
            <a:lvl1pPr algn="ctr" defTabSz="457200" rtl="0" eaLnBrk="1" latinLnBrk="0" hangingPunct="1">
              <a:lnSpc>
                <a:spcPct val="80000"/>
              </a:lnSpc>
              <a:spcBef>
                <a:spcPct val="0"/>
              </a:spcBef>
              <a:buNone/>
              <a:defRPr sz="4800" b="1" i="0" kern="1200" cap="all" spc="-150">
                <a:solidFill>
                  <a:schemeClr val="tx1">
                    <a:lumMod val="50000"/>
                  </a:schemeClr>
                </a:solidFill>
                <a:effectLst/>
                <a:latin typeface="Arial" panose="020B0604020202020204" pitchFamily="34" charset="0"/>
                <a:ea typeface="+mj-ea"/>
                <a:cs typeface="Arial" panose="020B0604020202020204" pitchFamily="34" charset="0"/>
              </a:defRPr>
            </a:lvl1pPr>
          </a:lstStyle>
          <a:p>
            <a:pPr algn="r"/>
            <a:r>
              <a:rPr lang="en-US" sz="3600" dirty="0" err="1" smtClean="0"/>
              <a:t>MilOPS</a:t>
            </a:r>
            <a:r>
              <a:rPr lang="en-US" sz="3600" dirty="0" smtClean="0"/>
              <a:t> v4.0 by the numbers</a:t>
            </a:r>
            <a:endParaRPr lang="en-US" sz="3600" dirty="0"/>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8123" y="76200"/>
            <a:ext cx="2374148" cy="533399"/>
          </a:xfrm>
          <a:prstGeom prst="rect">
            <a:avLst/>
          </a:prstGeom>
        </p:spPr>
      </p:pic>
      <p:sp>
        <p:nvSpPr>
          <p:cNvPr id="9" name="Rectangle 8"/>
          <p:cNvSpPr/>
          <p:nvPr/>
        </p:nvSpPr>
        <p:spPr>
          <a:xfrm>
            <a:off x="552311" y="4876800"/>
            <a:ext cx="8229600" cy="369332"/>
          </a:xfrm>
          <a:prstGeom prst="rect">
            <a:avLst/>
          </a:prstGeom>
        </p:spPr>
        <p:txBody>
          <a:bodyPr wrap="square">
            <a:spAutoFit/>
          </a:bodyPr>
          <a:lstStyle/>
          <a:p>
            <a:r>
              <a:rPr lang="en-US" dirty="0"/>
              <a:t>  </a:t>
            </a:r>
          </a:p>
        </p:txBody>
      </p:sp>
      <p:pic>
        <p:nvPicPr>
          <p:cNvPr id="5" name="Picture 4"/>
          <p:cNvPicPr>
            <a:picLocks noChangeAspect="1"/>
          </p:cNvPicPr>
          <p:nvPr/>
        </p:nvPicPr>
        <p:blipFill>
          <a:blip r:embed="rId4"/>
          <a:stretch>
            <a:fillRect/>
          </a:stretch>
        </p:blipFill>
        <p:spPr>
          <a:xfrm>
            <a:off x="914400" y="2667000"/>
            <a:ext cx="3771900" cy="3451067"/>
          </a:xfrm>
          <a:prstGeom prst="rect">
            <a:avLst/>
          </a:prstGeom>
        </p:spPr>
      </p:pic>
      <p:pic>
        <p:nvPicPr>
          <p:cNvPr id="6" name="Picture 5"/>
          <p:cNvPicPr>
            <a:picLocks noChangeAspect="1"/>
          </p:cNvPicPr>
          <p:nvPr/>
        </p:nvPicPr>
        <p:blipFill>
          <a:blip r:embed="rId5"/>
          <a:stretch>
            <a:fillRect/>
          </a:stretch>
        </p:blipFill>
        <p:spPr>
          <a:xfrm>
            <a:off x="1674779" y="1631625"/>
            <a:ext cx="5876925" cy="781733"/>
          </a:xfrm>
          <a:prstGeom prst="rect">
            <a:avLst/>
          </a:prstGeom>
        </p:spPr>
      </p:pic>
      <p:sp>
        <p:nvSpPr>
          <p:cNvPr id="2" name="TextBox 1"/>
          <p:cNvSpPr txBox="1"/>
          <p:nvPr/>
        </p:nvSpPr>
        <p:spPr>
          <a:xfrm>
            <a:off x="5410200" y="3130583"/>
            <a:ext cx="3371711" cy="2308324"/>
          </a:xfrm>
          <a:prstGeom prst="rect">
            <a:avLst/>
          </a:prstGeom>
          <a:noFill/>
        </p:spPr>
        <p:txBody>
          <a:bodyPr wrap="square" rtlCol="0">
            <a:spAutoFit/>
          </a:bodyPr>
          <a:lstStyle/>
          <a:p>
            <a:r>
              <a:rPr lang="en-US" dirty="0" smtClean="0"/>
              <a:t>This data is preliminary and was generated prior to the official release of NIEM v4.0.</a:t>
            </a:r>
          </a:p>
          <a:p>
            <a:endParaRPr lang="en-US" dirty="0"/>
          </a:p>
          <a:p>
            <a:r>
              <a:rPr lang="en-US" dirty="0" smtClean="0"/>
              <a:t>Details supporting these data points are provided the change logs bundled with the NIEM v4.0 release.</a:t>
            </a:r>
            <a:endParaRPr lang="en-US" dirty="0"/>
          </a:p>
        </p:txBody>
      </p:sp>
    </p:spTree>
    <p:extLst>
      <p:ext uri="{BB962C8B-B14F-4D97-AF65-F5344CB8AC3E}">
        <p14:creationId xmlns:p14="http://schemas.microsoft.com/office/powerpoint/2010/main" val="92533807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609600" y="1447800"/>
            <a:ext cx="8089900" cy="4191000"/>
          </a:xfrm>
        </p:spPr>
        <p:txBody>
          <a:bodyPr/>
          <a:lstStyle/>
          <a:p>
            <a:pPr algn="ctr">
              <a:spcBef>
                <a:spcPct val="20000"/>
              </a:spcBef>
              <a:buClr>
                <a:schemeClr val="tx2"/>
              </a:buClr>
              <a:buFont typeface="Arial"/>
            </a:pPr>
            <a:r>
              <a:rPr lang="en-US" sz="4000" b="0" dirty="0">
                <a:latin typeface="+mn-lt"/>
                <a:ea typeface="+mn-ea"/>
                <a:cs typeface="+mn-cs"/>
              </a:rPr>
              <a:t/>
            </a:r>
            <a:br>
              <a:rPr lang="en-US" sz="4000" b="0" dirty="0">
                <a:latin typeface="+mn-lt"/>
                <a:ea typeface="+mn-ea"/>
                <a:cs typeface="+mn-cs"/>
              </a:rPr>
            </a:br>
            <a:r>
              <a:rPr lang="en-US" sz="4000" b="0" dirty="0" smtClean="0">
                <a:latin typeface="+mn-lt"/>
                <a:ea typeface="+mn-ea"/>
                <a:cs typeface="+mn-cs"/>
              </a:rPr>
              <a:t>MILOPS CCB CY17 </a:t>
            </a:r>
            <a:r>
              <a:rPr lang="en-US" sz="4000" b="0" dirty="0">
                <a:latin typeface="+mn-lt"/>
                <a:ea typeface="+mn-ea"/>
                <a:cs typeface="+mn-cs"/>
              </a:rPr>
              <a:t>Schedule  / Admin Items</a:t>
            </a:r>
            <a:br>
              <a:rPr lang="en-US" sz="4000" b="0" dirty="0">
                <a:latin typeface="+mn-lt"/>
                <a:ea typeface="+mn-ea"/>
                <a:cs typeface="+mn-cs"/>
              </a:rPr>
            </a:br>
            <a:r>
              <a:rPr lang="en-US" sz="4000" b="0" dirty="0">
                <a:latin typeface="+mn-lt"/>
                <a:ea typeface="+mn-ea"/>
                <a:cs typeface="+mn-cs"/>
              </a:rPr>
              <a:t/>
            </a:r>
            <a:br>
              <a:rPr lang="en-US" sz="4000" b="0" dirty="0">
                <a:latin typeface="+mn-lt"/>
                <a:ea typeface="+mn-ea"/>
                <a:cs typeface="+mn-cs"/>
              </a:rPr>
            </a:br>
            <a:r>
              <a:rPr lang="en-US" sz="4000" b="0" dirty="0">
                <a:latin typeface="+mn-lt"/>
                <a:ea typeface="+mn-ea"/>
                <a:cs typeface="+mn-cs"/>
              </a:rPr>
              <a:t>Mike Gilman</a:t>
            </a:r>
            <a:br>
              <a:rPr lang="en-US" sz="4000" b="0" dirty="0">
                <a:latin typeface="+mn-lt"/>
                <a:ea typeface="+mn-ea"/>
                <a:cs typeface="+mn-cs"/>
              </a:rPr>
            </a:br>
            <a:r>
              <a:rPr lang="en-US" sz="4000" b="0" dirty="0">
                <a:latin typeface="+mn-lt"/>
                <a:ea typeface="+mn-ea"/>
                <a:cs typeface="+mn-cs"/>
              </a:rPr>
              <a:t/>
            </a:r>
            <a:br>
              <a:rPr lang="en-US" sz="4000" b="0" dirty="0">
                <a:latin typeface="+mn-lt"/>
                <a:ea typeface="+mn-ea"/>
                <a:cs typeface="+mn-cs"/>
              </a:rPr>
            </a:br>
            <a:r>
              <a:rPr lang="en-US" sz="4000" b="0" dirty="0">
                <a:latin typeface="+mn-lt"/>
                <a:ea typeface="+mn-ea"/>
                <a:cs typeface="+mn-cs"/>
              </a:rPr>
              <a:t> </a:t>
            </a:r>
            <a:br>
              <a:rPr lang="en-US" sz="4000" b="0" dirty="0">
                <a:latin typeface="+mn-lt"/>
                <a:ea typeface="+mn-ea"/>
                <a:cs typeface="+mn-cs"/>
              </a:rPr>
            </a:br>
            <a:endParaRPr lang="en-US" sz="4000" b="0" dirty="0">
              <a:latin typeface="+mn-lt"/>
              <a:ea typeface="+mn-ea"/>
              <a:cs typeface="+mn-cs"/>
            </a:endParaRPr>
          </a:p>
        </p:txBody>
      </p:sp>
      <p:sp>
        <p:nvSpPr>
          <p:cNvPr id="4" name="Slide Number Placeholder 3"/>
          <p:cNvSpPr>
            <a:spLocks noGrp="1"/>
          </p:cNvSpPr>
          <p:nvPr>
            <p:ph type="sldNum" sz="quarter" idx="4"/>
          </p:nvPr>
        </p:nvSpPr>
        <p:spPr>
          <a:xfrm>
            <a:off x="3200400" y="6324600"/>
            <a:ext cx="3235358" cy="365125"/>
          </a:xfrm>
        </p:spPr>
        <p:txBody>
          <a:bodyPr/>
          <a:lstStyle/>
          <a:p>
            <a:pPr>
              <a:defRPr/>
            </a:pPr>
            <a:fld id="{87383239-1223-4DFB-BC9A-16AAC25794F4}" type="slidenum">
              <a:rPr lang="en-US" smtClean="0">
                <a:solidFill>
                  <a:srgbClr val="000000"/>
                </a:solidFill>
              </a:rPr>
              <a:pPr>
                <a:defRPr/>
              </a:pPr>
              <a:t>22</a:t>
            </a:fld>
            <a:endParaRPr lang="en-US" dirty="0">
              <a:solidFill>
                <a:srgbClr val="000000"/>
              </a:solidFill>
            </a:endParaRP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200" y="38502"/>
            <a:ext cx="2438400" cy="547835"/>
          </a:xfrm>
          <a:prstGeom prst="rect">
            <a:avLst/>
          </a:prstGeom>
        </p:spPr>
      </p:pic>
    </p:spTree>
    <p:extLst>
      <p:ext uri="{BB962C8B-B14F-4D97-AF65-F5344CB8AC3E}">
        <p14:creationId xmlns:p14="http://schemas.microsoft.com/office/powerpoint/2010/main" val="167880009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21"/>
          <p:cNvPicPr>
            <a:picLocks noChangeAspect="1"/>
          </p:cNvPicPr>
          <p:nvPr/>
        </p:nvPicPr>
        <p:blipFill>
          <a:blip r:embed="rId3"/>
          <a:stretch>
            <a:fillRect/>
          </a:stretch>
        </p:blipFill>
        <p:spPr>
          <a:xfrm>
            <a:off x="359064" y="1603980"/>
            <a:ext cx="6498936" cy="4162788"/>
          </a:xfrm>
          <a:prstGeom prst="rect">
            <a:avLst/>
          </a:prstGeom>
        </p:spPr>
      </p:pic>
      <p:sp>
        <p:nvSpPr>
          <p:cNvPr id="23" name="Rectangle 22"/>
          <p:cNvSpPr/>
          <p:nvPr/>
        </p:nvSpPr>
        <p:spPr>
          <a:xfrm>
            <a:off x="4724915" y="2667708"/>
            <a:ext cx="154267" cy="132642"/>
          </a:xfrm>
          <a:prstGeom prst="rect">
            <a:avLst/>
          </a:prstGeom>
          <a:solidFill>
            <a:srgbClr val="92D050">
              <a:alpha val="38000"/>
            </a:srgbClr>
          </a:solidFill>
          <a:ln w="508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24" name="Rectangle 23"/>
          <p:cNvSpPr/>
          <p:nvPr/>
        </p:nvSpPr>
        <p:spPr>
          <a:xfrm>
            <a:off x="2916358" y="4010733"/>
            <a:ext cx="154267" cy="132642"/>
          </a:xfrm>
          <a:prstGeom prst="rect">
            <a:avLst/>
          </a:prstGeom>
          <a:solidFill>
            <a:srgbClr val="92D050">
              <a:alpha val="38000"/>
            </a:srgbClr>
          </a:solidFill>
          <a:ln w="508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25" name="Rectangle 24"/>
          <p:cNvSpPr/>
          <p:nvPr/>
        </p:nvSpPr>
        <p:spPr>
          <a:xfrm>
            <a:off x="1488796" y="5425196"/>
            <a:ext cx="154267" cy="132642"/>
          </a:xfrm>
          <a:prstGeom prst="rect">
            <a:avLst/>
          </a:prstGeom>
          <a:solidFill>
            <a:srgbClr val="92D050">
              <a:alpha val="38000"/>
            </a:srgbClr>
          </a:solidFill>
          <a:ln w="508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26" name="Rectangle 25"/>
          <p:cNvSpPr/>
          <p:nvPr/>
        </p:nvSpPr>
        <p:spPr>
          <a:xfrm>
            <a:off x="6170801" y="5089439"/>
            <a:ext cx="154267" cy="132642"/>
          </a:xfrm>
          <a:prstGeom prst="rect">
            <a:avLst/>
          </a:prstGeom>
          <a:solidFill>
            <a:srgbClr val="92D050">
              <a:alpha val="41000"/>
            </a:srgbClr>
          </a:solidFill>
          <a:ln w="508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27" name="Rectangle 26"/>
          <p:cNvSpPr/>
          <p:nvPr/>
        </p:nvSpPr>
        <p:spPr>
          <a:xfrm>
            <a:off x="4724915" y="2503402"/>
            <a:ext cx="154267" cy="132642"/>
          </a:xfrm>
          <a:prstGeom prst="rect">
            <a:avLst/>
          </a:prstGeom>
          <a:solidFill>
            <a:srgbClr val="FFC000">
              <a:alpha val="28000"/>
            </a:srgbClr>
          </a:solidFill>
          <a:ln w="508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28" name="Rectangle 27"/>
          <p:cNvSpPr/>
          <p:nvPr/>
        </p:nvSpPr>
        <p:spPr>
          <a:xfrm>
            <a:off x="3103284" y="3849516"/>
            <a:ext cx="154267" cy="132642"/>
          </a:xfrm>
          <a:prstGeom prst="rect">
            <a:avLst/>
          </a:prstGeom>
          <a:solidFill>
            <a:srgbClr val="FFC000">
              <a:alpha val="28000"/>
            </a:srgbClr>
          </a:solidFill>
          <a:ln w="508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29" name="Rectangle 28"/>
          <p:cNvSpPr/>
          <p:nvPr/>
        </p:nvSpPr>
        <p:spPr>
          <a:xfrm>
            <a:off x="1488795" y="5263979"/>
            <a:ext cx="154267" cy="132642"/>
          </a:xfrm>
          <a:prstGeom prst="rect">
            <a:avLst/>
          </a:prstGeom>
          <a:solidFill>
            <a:srgbClr val="FFC000">
              <a:alpha val="28000"/>
            </a:srgbClr>
          </a:solidFill>
          <a:ln w="508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30" name="Rectangle 29"/>
          <p:cNvSpPr/>
          <p:nvPr/>
        </p:nvSpPr>
        <p:spPr>
          <a:xfrm>
            <a:off x="6353690" y="4928222"/>
            <a:ext cx="154267" cy="132642"/>
          </a:xfrm>
          <a:prstGeom prst="rect">
            <a:avLst/>
          </a:prstGeom>
          <a:solidFill>
            <a:srgbClr val="FFC000">
              <a:alpha val="37000"/>
            </a:srgbClr>
          </a:solidFill>
          <a:ln w="508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31" name="Rectangle 30"/>
          <p:cNvSpPr/>
          <p:nvPr/>
        </p:nvSpPr>
        <p:spPr>
          <a:xfrm>
            <a:off x="3971924" y="2340640"/>
            <a:ext cx="907257" cy="139786"/>
          </a:xfrm>
          <a:prstGeom prst="rect">
            <a:avLst/>
          </a:prstGeom>
          <a:solidFill>
            <a:srgbClr val="FFFF00">
              <a:alpha val="28000"/>
            </a:srgbClr>
          </a:solidFill>
          <a:ln w="508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32" name="Rectangle 31"/>
          <p:cNvSpPr/>
          <p:nvPr/>
        </p:nvSpPr>
        <p:spPr>
          <a:xfrm>
            <a:off x="2364581" y="2186567"/>
            <a:ext cx="907257" cy="139786"/>
          </a:xfrm>
          <a:prstGeom prst="rect">
            <a:avLst/>
          </a:prstGeom>
          <a:solidFill>
            <a:srgbClr val="00B050">
              <a:alpha val="28000"/>
            </a:srgbClr>
          </a:solid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33" name="Rectangle 32"/>
          <p:cNvSpPr/>
          <p:nvPr/>
        </p:nvSpPr>
        <p:spPr>
          <a:xfrm>
            <a:off x="735805" y="2179423"/>
            <a:ext cx="907257" cy="139786"/>
          </a:xfrm>
          <a:prstGeom prst="rect">
            <a:avLst/>
          </a:prstGeom>
          <a:solidFill>
            <a:srgbClr val="FFFF00">
              <a:alpha val="28000"/>
            </a:srgbClr>
          </a:solid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34" name="Rectangle 33"/>
          <p:cNvSpPr/>
          <p:nvPr/>
        </p:nvSpPr>
        <p:spPr>
          <a:xfrm>
            <a:off x="2357437" y="3685374"/>
            <a:ext cx="907257" cy="139786"/>
          </a:xfrm>
          <a:prstGeom prst="rect">
            <a:avLst/>
          </a:prstGeom>
          <a:solidFill>
            <a:srgbClr val="FFFF00">
              <a:alpha val="28000"/>
            </a:srgbClr>
          </a:solidFill>
          <a:ln w="508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35" name="Rectangle 34"/>
          <p:cNvSpPr/>
          <p:nvPr/>
        </p:nvSpPr>
        <p:spPr>
          <a:xfrm>
            <a:off x="750092" y="3524157"/>
            <a:ext cx="907257" cy="139786"/>
          </a:xfrm>
          <a:prstGeom prst="rect">
            <a:avLst/>
          </a:prstGeom>
          <a:solidFill>
            <a:srgbClr val="00B050">
              <a:alpha val="28000"/>
            </a:srgbClr>
          </a:solid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lvl="0"/>
            <a:endParaRPr lang="en-US" dirty="0">
              <a:solidFill>
                <a:prstClr val="black"/>
              </a:solidFill>
            </a:endParaRPr>
          </a:p>
        </p:txBody>
      </p:sp>
      <p:sp>
        <p:nvSpPr>
          <p:cNvPr id="36" name="Rectangle 35"/>
          <p:cNvSpPr/>
          <p:nvPr/>
        </p:nvSpPr>
        <p:spPr>
          <a:xfrm>
            <a:off x="5600698" y="2335620"/>
            <a:ext cx="907257" cy="139786"/>
          </a:xfrm>
          <a:prstGeom prst="rect">
            <a:avLst/>
          </a:prstGeom>
          <a:solidFill>
            <a:srgbClr val="FFFF00">
              <a:alpha val="28000"/>
            </a:srgbClr>
          </a:solid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37" name="Rectangle 36"/>
          <p:cNvSpPr/>
          <p:nvPr/>
        </p:nvSpPr>
        <p:spPr>
          <a:xfrm>
            <a:off x="735805" y="5098128"/>
            <a:ext cx="907257" cy="139786"/>
          </a:xfrm>
          <a:prstGeom prst="rect">
            <a:avLst/>
          </a:prstGeom>
          <a:solidFill>
            <a:srgbClr val="FFFF00">
              <a:alpha val="28000"/>
            </a:srgbClr>
          </a:solidFill>
          <a:ln w="508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38" name="Rectangle 37"/>
          <p:cNvSpPr/>
          <p:nvPr/>
        </p:nvSpPr>
        <p:spPr>
          <a:xfrm>
            <a:off x="5597861" y="3530335"/>
            <a:ext cx="907257" cy="139786"/>
          </a:xfrm>
          <a:prstGeom prst="rect">
            <a:avLst/>
          </a:prstGeom>
          <a:solidFill>
            <a:srgbClr val="00B050">
              <a:alpha val="28000"/>
            </a:srgbClr>
          </a:solid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39" name="Rectangle 38"/>
          <p:cNvSpPr/>
          <p:nvPr/>
        </p:nvSpPr>
        <p:spPr>
          <a:xfrm>
            <a:off x="4003587" y="3677362"/>
            <a:ext cx="907257" cy="139786"/>
          </a:xfrm>
          <a:prstGeom prst="rect">
            <a:avLst/>
          </a:prstGeom>
          <a:solidFill>
            <a:srgbClr val="FFFF00">
              <a:alpha val="28000"/>
            </a:srgbClr>
          </a:solid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40" name="Rectangle 39"/>
          <p:cNvSpPr/>
          <p:nvPr/>
        </p:nvSpPr>
        <p:spPr>
          <a:xfrm>
            <a:off x="6353689" y="4756193"/>
            <a:ext cx="151429" cy="143454"/>
          </a:xfrm>
          <a:prstGeom prst="rect">
            <a:avLst/>
          </a:prstGeom>
          <a:solidFill>
            <a:srgbClr val="FFFF00">
              <a:alpha val="28000"/>
            </a:srgbClr>
          </a:solidFill>
          <a:ln w="508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b="1" dirty="0"/>
          </a:p>
        </p:txBody>
      </p:sp>
      <p:sp>
        <p:nvSpPr>
          <p:cNvPr id="41" name="Rectangle 40"/>
          <p:cNvSpPr/>
          <p:nvPr/>
        </p:nvSpPr>
        <p:spPr>
          <a:xfrm>
            <a:off x="3985052" y="5408978"/>
            <a:ext cx="749362" cy="138627"/>
          </a:xfrm>
          <a:prstGeom prst="rect">
            <a:avLst/>
          </a:prstGeom>
          <a:solidFill>
            <a:srgbClr val="FFFF00">
              <a:alpha val="28000"/>
            </a:srgbClr>
          </a:solidFill>
          <a:ln w="508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42" name="Rectangle 41"/>
          <p:cNvSpPr/>
          <p:nvPr/>
        </p:nvSpPr>
        <p:spPr>
          <a:xfrm>
            <a:off x="3991230" y="5085867"/>
            <a:ext cx="907257" cy="139786"/>
          </a:xfrm>
          <a:prstGeom prst="rect">
            <a:avLst/>
          </a:prstGeom>
          <a:solidFill>
            <a:srgbClr val="00B050">
              <a:alpha val="28000"/>
            </a:srgbClr>
          </a:solid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43" name="Rectangle 42"/>
          <p:cNvSpPr/>
          <p:nvPr/>
        </p:nvSpPr>
        <p:spPr>
          <a:xfrm>
            <a:off x="2528655" y="4936277"/>
            <a:ext cx="749362" cy="138627"/>
          </a:xfrm>
          <a:prstGeom prst="rect">
            <a:avLst/>
          </a:prstGeom>
          <a:solidFill>
            <a:srgbClr val="FFFF00">
              <a:alpha val="28000"/>
            </a:srgbClr>
          </a:solid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3" name="TextBox 2"/>
          <p:cNvSpPr txBox="1"/>
          <p:nvPr/>
        </p:nvSpPr>
        <p:spPr>
          <a:xfrm>
            <a:off x="381000" y="1677025"/>
            <a:ext cx="1498192" cy="1446550"/>
          </a:xfrm>
          <a:prstGeom prst="rect">
            <a:avLst/>
          </a:prstGeom>
          <a:noFill/>
        </p:spPr>
        <p:txBody>
          <a:bodyPr wrap="square" rtlCol="0">
            <a:spAutoFit/>
          </a:bodyPr>
          <a:lstStyle/>
          <a:p>
            <a:r>
              <a:rPr lang="en-US" sz="8800" dirty="0" smtClean="0"/>
              <a:t> </a:t>
            </a:r>
            <a:r>
              <a:rPr lang="en-US" sz="8800" dirty="0" smtClean="0">
                <a:sym typeface="Wingdings" panose="05000000000000000000" pitchFamily="2" charset="2"/>
              </a:rPr>
              <a:t></a:t>
            </a:r>
            <a:endParaRPr lang="en-US" sz="8800" dirty="0"/>
          </a:p>
        </p:txBody>
      </p:sp>
      <p:sp>
        <p:nvSpPr>
          <p:cNvPr id="4" name="Slide Number Placeholder 3"/>
          <p:cNvSpPr>
            <a:spLocks noGrp="1"/>
          </p:cNvSpPr>
          <p:nvPr>
            <p:ph type="sldNum" sz="quarter" idx="4"/>
          </p:nvPr>
        </p:nvSpPr>
        <p:spPr/>
        <p:txBody>
          <a:bodyPr/>
          <a:lstStyle/>
          <a:p>
            <a:fld id="{DE814A3B-586F-6741-A578-6A3C03C31D10}" type="slidenum">
              <a:rPr lang="en-US" smtClean="0"/>
              <a:pPr/>
              <a:t>23</a:t>
            </a:fld>
            <a:endParaRPr lang="en-US" dirty="0"/>
          </a:p>
        </p:txBody>
      </p:sp>
      <p:sp>
        <p:nvSpPr>
          <p:cNvPr id="7" name="Title 1"/>
          <p:cNvSpPr txBox="1">
            <a:spLocks/>
          </p:cNvSpPr>
          <p:nvPr/>
        </p:nvSpPr>
        <p:spPr>
          <a:xfrm>
            <a:off x="3048000" y="228600"/>
            <a:ext cx="5704240" cy="990600"/>
          </a:xfrm>
          <a:prstGeom prst="rect">
            <a:avLst/>
          </a:prstGeom>
        </p:spPr>
        <p:txBody>
          <a:bodyPr lIns="0" tIns="0" rIns="0" bIns="0" anchor="b"/>
          <a:lstStyle>
            <a:lvl1pPr algn="ctr" defTabSz="457200" rtl="0" eaLnBrk="1" latinLnBrk="0" hangingPunct="1">
              <a:lnSpc>
                <a:spcPct val="80000"/>
              </a:lnSpc>
              <a:spcBef>
                <a:spcPct val="0"/>
              </a:spcBef>
              <a:buNone/>
              <a:defRPr sz="4800" b="1" i="0" kern="1200" cap="all" spc="-150">
                <a:solidFill>
                  <a:schemeClr val="tx1">
                    <a:lumMod val="50000"/>
                  </a:schemeClr>
                </a:solidFill>
                <a:effectLst/>
                <a:latin typeface="Arial" panose="020B0604020202020204" pitchFamily="34" charset="0"/>
                <a:ea typeface="+mj-ea"/>
                <a:cs typeface="Arial" panose="020B0604020202020204" pitchFamily="34" charset="0"/>
              </a:defRPr>
            </a:lvl1pPr>
          </a:lstStyle>
          <a:p>
            <a:pPr algn="r"/>
            <a:r>
              <a:rPr lang="en-US" sz="3600" dirty="0" err="1" smtClean="0"/>
              <a:t>MilOps</a:t>
            </a:r>
            <a:r>
              <a:rPr lang="en-US" sz="3600" dirty="0" smtClean="0"/>
              <a:t> CCB CY17 </a:t>
            </a:r>
          </a:p>
          <a:p>
            <a:pPr algn="r"/>
            <a:r>
              <a:rPr lang="en-US" sz="3600" dirty="0" smtClean="0"/>
              <a:t>Schedule</a:t>
            </a:r>
            <a:endParaRPr lang="en-US" sz="3600" dirty="0"/>
          </a:p>
        </p:txBody>
      </p:sp>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8123" y="76200"/>
            <a:ext cx="2374148" cy="533399"/>
          </a:xfrm>
          <a:prstGeom prst="rect">
            <a:avLst/>
          </a:prstGeom>
        </p:spPr>
      </p:pic>
      <p:sp>
        <p:nvSpPr>
          <p:cNvPr id="9" name="Rectangle 8"/>
          <p:cNvSpPr/>
          <p:nvPr/>
        </p:nvSpPr>
        <p:spPr>
          <a:xfrm>
            <a:off x="552311" y="4876800"/>
            <a:ext cx="8229600" cy="369332"/>
          </a:xfrm>
          <a:prstGeom prst="rect">
            <a:avLst/>
          </a:prstGeom>
        </p:spPr>
        <p:txBody>
          <a:bodyPr wrap="square">
            <a:spAutoFit/>
          </a:bodyPr>
          <a:lstStyle/>
          <a:p>
            <a:r>
              <a:rPr lang="en-US" dirty="0"/>
              <a:t>  </a:t>
            </a:r>
          </a:p>
        </p:txBody>
      </p:sp>
      <p:grpSp>
        <p:nvGrpSpPr>
          <p:cNvPr id="2" name="Group 1"/>
          <p:cNvGrpSpPr/>
          <p:nvPr/>
        </p:nvGrpSpPr>
        <p:grpSpPr>
          <a:xfrm>
            <a:off x="7278130" y="4077054"/>
            <a:ext cx="1695571" cy="1640063"/>
            <a:chOff x="7278130" y="4077054"/>
            <a:chExt cx="1695571" cy="1640063"/>
          </a:xfrm>
        </p:grpSpPr>
        <p:sp>
          <p:nvSpPr>
            <p:cNvPr id="13" name="Rectangle 12"/>
            <p:cNvSpPr/>
            <p:nvPr/>
          </p:nvSpPr>
          <p:spPr>
            <a:xfrm>
              <a:off x="7343389" y="5497737"/>
              <a:ext cx="136401" cy="118355"/>
            </a:xfrm>
            <a:prstGeom prst="rect">
              <a:avLst/>
            </a:prstGeom>
            <a:solidFill>
              <a:srgbClr val="92D050">
                <a:alpha val="38000"/>
              </a:srgbClr>
            </a:solidFill>
            <a:ln w="508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14" name="Rectangle 13"/>
            <p:cNvSpPr/>
            <p:nvPr/>
          </p:nvSpPr>
          <p:spPr>
            <a:xfrm>
              <a:off x="7343389" y="5215076"/>
              <a:ext cx="136401" cy="139786"/>
            </a:xfrm>
            <a:prstGeom prst="rect">
              <a:avLst/>
            </a:prstGeom>
            <a:solidFill>
              <a:srgbClr val="FFC000">
                <a:alpha val="28000"/>
              </a:srgbClr>
            </a:solidFill>
            <a:ln w="508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15" name="Rectangle 14"/>
            <p:cNvSpPr/>
            <p:nvPr/>
          </p:nvSpPr>
          <p:spPr>
            <a:xfrm>
              <a:off x="7343388" y="4937531"/>
              <a:ext cx="136401" cy="139786"/>
            </a:xfrm>
            <a:prstGeom prst="rect">
              <a:avLst/>
            </a:prstGeom>
            <a:solidFill>
              <a:srgbClr val="FFC000">
                <a:alpha val="28000"/>
              </a:srgbClr>
            </a:solidFill>
            <a:ln w="508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16" name="Rectangle 15"/>
            <p:cNvSpPr/>
            <p:nvPr/>
          </p:nvSpPr>
          <p:spPr>
            <a:xfrm>
              <a:off x="7343388" y="4653326"/>
              <a:ext cx="136401" cy="139786"/>
            </a:xfrm>
            <a:prstGeom prst="rect">
              <a:avLst/>
            </a:prstGeom>
            <a:solidFill>
              <a:srgbClr val="00B050">
                <a:alpha val="28000"/>
              </a:srgbClr>
            </a:solid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17" name="Rectangle 16"/>
            <p:cNvSpPr/>
            <p:nvPr/>
          </p:nvSpPr>
          <p:spPr>
            <a:xfrm>
              <a:off x="7343388" y="4381718"/>
              <a:ext cx="136401" cy="139786"/>
            </a:xfrm>
            <a:prstGeom prst="rect">
              <a:avLst/>
            </a:prstGeom>
            <a:solidFill>
              <a:srgbClr val="FFC000">
                <a:alpha val="28000"/>
              </a:srgbClr>
            </a:solid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18" name="TextBox 17"/>
            <p:cNvSpPr txBox="1"/>
            <p:nvPr/>
          </p:nvSpPr>
          <p:spPr>
            <a:xfrm>
              <a:off x="7479789" y="4239789"/>
              <a:ext cx="1493912" cy="1477328"/>
            </a:xfrm>
            <a:prstGeom prst="rect">
              <a:avLst/>
            </a:prstGeom>
            <a:noFill/>
          </p:spPr>
          <p:txBody>
            <a:bodyPr wrap="square" rtlCol="0">
              <a:spAutoFit/>
            </a:bodyPr>
            <a:lstStyle/>
            <a:p>
              <a:pPr marL="128588" indent="-128588">
                <a:lnSpc>
                  <a:spcPct val="150000"/>
                </a:lnSpc>
                <a:buFontTx/>
                <a:buChar char="-"/>
              </a:pPr>
              <a:r>
                <a:rPr lang="en-US" sz="1200" dirty="0"/>
                <a:t>CR Deadline</a:t>
              </a:r>
            </a:p>
            <a:p>
              <a:pPr marL="128588" indent="-128588">
                <a:lnSpc>
                  <a:spcPct val="150000"/>
                </a:lnSpc>
                <a:buFontTx/>
                <a:buChar char="-"/>
              </a:pPr>
              <a:r>
                <a:rPr lang="en-US" sz="1200" dirty="0"/>
                <a:t>ISA Distribution</a:t>
              </a:r>
            </a:p>
            <a:p>
              <a:pPr marL="128588" indent="-128588">
                <a:lnSpc>
                  <a:spcPct val="150000"/>
                </a:lnSpc>
                <a:buFontTx/>
                <a:buChar char="-"/>
              </a:pPr>
              <a:r>
                <a:rPr lang="en-US" sz="1200" dirty="0"/>
                <a:t>TDR window</a:t>
              </a:r>
            </a:p>
            <a:p>
              <a:pPr marL="128588" indent="-128588">
                <a:lnSpc>
                  <a:spcPct val="150000"/>
                </a:lnSpc>
                <a:buFontTx/>
                <a:buChar char="-"/>
              </a:pPr>
              <a:r>
                <a:rPr lang="en-US" sz="1200" dirty="0"/>
                <a:t>Final CR/ISA</a:t>
              </a:r>
            </a:p>
            <a:p>
              <a:pPr marL="128588" indent="-128588">
                <a:lnSpc>
                  <a:spcPct val="150000"/>
                </a:lnSpc>
                <a:buFontTx/>
                <a:buChar char="-"/>
              </a:pPr>
              <a:r>
                <a:rPr lang="en-US" sz="1200" dirty="0"/>
                <a:t>CCB</a:t>
              </a:r>
            </a:p>
          </p:txBody>
        </p:sp>
        <p:sp>
          <p:nvSpPr>
            <p:cNvPr id="12" name="TextBox 11"/>
            <p:cNvSpPr txBox="1"/>
            <p:nvPr/>
          </p:nvSpPr>
          <p:spPr>
            <a:xfrm>
              <a:off x="7278130" y="4077054"/>
              <a:ext cx="1513703" cy="300082"/>
            </a:xfrm>
            <a:prstGeom prst="rect">
              <a:avLst/>
            </a:prstGeom>
            <a:noFill/>
          </p:spPr>
          <p:txBody>
            <a:bodyPr wrap="square" rtlCol="0">
              <a:spAutoFit/>
            </a:bodyPr>
            <a:lstStyle/>
            <a:p>
              <a:pPr algn="ctr"/>
              <a:r>
                <a:rPr lang="en-US" sz="1350" dirty="0"/>
                <a:t>KEY</a:t>
              </a:r>
            </a:p>
          </p:txBody>
        </p:sp>
      </p:grpSp>
      <p:grpSp>
        <p:nvGrpSpPr>
          <p:cNvPr id="19" name="Group 18"/>
          <p:cNvGrpSpPr/>
          <p:nvPr/>
        </p:nvGrpSpPr>
        <p:grpSpPr>
          <a:xfrm>
            <a:off x="7101914" y="1803082"/>
            <a:ext cx="1857373" cy="1884980"/>
            <a:chOff x="9241300" y="1315678"/>
            <a:chExt cx="2476497" cy="2513306"/>
          </a:xfrm>
        </p:grpSpPr>
        <p:sp>
          <p:nvSpPr>
            <p:cNvPr id="20" name="TextBox 19"/>
            <p:cNvSpPr txBox="1"/>
            <p:nvPr/>
          </p:nvSpPr>
          <p:spPr>
            <a:xfrm>
              <a:off x="9241300" y="1674549"/>
              <a:ext cx="2476497" cy="2154435"/>
            </a:xfrm>
            <a:prstGeom prst="rect">
              <a:avLst/>
            </a:prstGeom>
            <a:noFill/>
          </p:spPr>
          <p:txBody>
            <a:bodyPr wrap="square" rtlCol="0">
              <a:spAutoFit/>
            </a:bodyPr>
            <a:lstStyle/>
            <a:p>
              <a:pPr marL="171450" indent="-171450">
                <a:spcAft>
                  <a:spcPts val="900"/>
                </a:spcAft>
                <a:buAutoNum type="arabicPeriod"/>
              </a:pPr>
              <a:r>
                <a:rPr lang="en-US" sz="1200" dirty="0"/>
                <a:t>CRs may be submitted at anytime</a:t>
              </a:r>
            </a:p>
            <a:p>
              <a:pPr marL="171450" indent="-171450">
                <a:spcAft>
                  <a:spcPts val="900"/>
                </a:spcAft>
                <a:buAutoNum type="arabicPeriod"/>
              </a:pPr>
              <a:r>
                <a:rPr lang="en-US" sz="1200" dirty="0"/>
                <a:t>Deadlines and windows are designed for planning purposes</a:t>
              </a:r>
            </a:p>
            <a:p>
              <a:pPr marL="171450" indent="-171450">
                <a:spcAft>
                  <a:spcPts val="900"/>
                </a:spcAft>
                <a:buAutoNum type="arabicPeriod"/>
              </a:pPr>
              <a:r>
                <a:rPr lang="en-US" sz="1200" dirty="0"/>
                <a:t>CCB dates are fixed; all other dates are flexible </a:t>
              </a:r>
            </a:p>
          </p:txBody>
        </p:sp>
        <p:sp>
          <p:nvSpPr>
            <p:cNvPr id="21" name="TextBox 20"/>
            <p:cNvSpPr txBox="1"/>
            <p:nvPr/>
          </p:nvSpPr>
          <p:spPr>
            <a:xfrm>
              <a:off x="9241300" y="1315678"/>
              <a:ext cx="2476497" cy="400109"/>
            </a:xfrm>
            <a:prstGeom prst="rect">
              <a:avLst/>
            </a:prstGeom>
            <a:noFill/>
          </p:spPr>
          <p:txBody>
            <a:bodyPr wrap="square" rtlCol="0">
              <a:spAutoFit/>
            </a:bodyPr>
            <a:lstStyle/>
            <a:p>
              <a:pPr algn="ctr"/>
              <a:r>
                <a:rPr lang="en-US" sz="1350" dirty="0"/>
                <a:t>NOTES</a:t>
              </a:r>
            </a:p>
          </p:txBody>
        </p:sp>
      </p:grpSp>
      <p:sp>
        <p:nvSpPr>
          <p:cNvPr id="45" name="TextBox 44"/>
          <p:cNvSpPr txBox="1"/>
          <p:nvPr/>
        </p:nvSpPr>
        <p:spPr>
          <a:xfrm>
            <a:off x="2007008" y="1677025"/>
            <a:ext cx="1498192" cy="1446550"/>
          </a:xfrm>
          <a:prstGeom prst="rect">
            <a:avLst/>
          </a:prstGeom>
          <a:noFill/>
        </p:spPr>
        <p:txBody>
          <a:bodyPr wrap="square" rtlCol="0">
            <a:spAutoFit/>
          </a:bodyPr>
          <a:lstStyle/>
          <a:p>
            <a:r>
              <a:rPr lang="en-US" sz="8800" dirty="0" smtClean="0"/>
              <a:t> </a:t>
            </a:r>
            <a:r>
              <a:rPr lang="en-US" sz="8800" dirty="0" smtClean="0">
                <a:sym typeface="Wingdings" panose="05000000000000000000" pitchFamily="2" charset="2"/>
              </a:rPr>
              <a:t></a:t>
            </a:r>
            <a:endParaRPr lang="en-US" sz="8800" dirty="0"/>
          </a:p>
        </p:txBody>
      </p:sp>
      <p:sp>
        <p:nvSpPr>
          <p:cNvPr id="46" name="TextBox 45"/>
          <p:cNvSpPr txBox="1"/>
          <p:nvPr/>
        </p:nvSpPr>
        <p:spPr>
          <a:xfrm>
            <a:off x="3613000" y="1677025"/>
            <a:ext cx="1498192" cy="1446550"/>
          </a:xfrm>
          <a:prstGeom prst="rect">
            <a:avLst/>
          </a:prstGeom>
          <a:noFill/>
        </p:spPr>
        <p:txBody>
          <a:bodyPr wrap="square" rtlCol="0">
            <a:spAutoFit/>
          </a:bodyPr>
          <a:lstStyle/>
          <a:p>
            <a:r>
              <a:rPr lang="en-US" sz="8800" dirty="0" smtClean="0"/>
              <a:t> </a:t>
            </a:r>
            <a:r>
              <a:rPr lang="en-US" sz="8800" dirty="0" smtClean="0">
                <a:sym typeface="Wingdings" panose="05000000000000000000" pitchFamily="2" charset="2"/>
              </a:rPr>
              <a:t></a:t>
            </a:r>
            <a:endParaRPr lang="en-US" sz="8800" dirty="0"/>
          </a:p>
        </p:txBody>
      </p:sp>
      <p:sp>
        <p:nvSpPr>
          <p:cNvPr id="47" name="TextBox 46"/>
          <p:cNvSpPr txBox="1"/>
          <p:nvPr/>
        </p:nvSpPr>
        <p:spPr>
          <a:xfrm>
            <a:off x="5242000" y="1677025"/>
            <a:ext cx="1498192" cy="1446550"/>
          </a:xfrm>
          <a:prstGeom prst="rect">
            <a:avLst/>
          </a:prstGeom>
          <a:noFill/>
        </p:spPr>
        <p:txBody>
          <a:bodyPr wrap="square" rtlCol="0">
            <a:spAutoFit/>
          </a:bodyPr>
          <a:lstStyle/>
          <a:p>
            <a:r>
              <a:rPr lang="en-US" sz="8800" dirty="0" smtClean="0"/>
              <a:t> </a:t>
            </a:r>
            <a:r>
              <a:rPr lang="en-US" sz="8800" dirty="0" smtClean="0">
                <a:sym typeface="Wingdings" panose="05000000000000000000" pitchFamily="2" charset="2"/>
              </a:rPr>
              <a:t></a:t>
            </a:r>
            <a:endParaRPr lang="en-US" sz="8800" dirty="0"/>
          </a:p>
        </p:txBody>
      </p:sp>
      <p:sp>
        <p:nvSpPr>
          <p:cNvPr id="48" name="TextBox 47"/>
          <p:cNvSpPr txBox="1"/>
          <p:nvPr/>
        </p:nvSpPr>
        <p:spPr>
          <a:xfrm>
            <a:off x="381000" y="3049250"/>
            <a:ext cx="1498192" cy="1446550"/>
          </a:xfrm>
          <a:prstGeom prst="rect">
            <a:avLst/>
          </a:prstGeom>
          <a:noFill/>
        </p:spPr>
        <p:txBody>
          <a:bodyPr wrap="square" rtlCol="0">
            <a:spAutoFit/>
          </a:bodyPr>
          <a:lstStyle/>
          <a:p>
            <a:r>
              <a:rPr lang="en-US" sz="8800" dirty="0" smtClean="0"/>
              <a:t> </a:t>
            </a:r>
            <a:r>
              <a:rPr lang="en-US" sz="8800" dirty="0" smtClean="0">
                <a:sym typeface="Wingdings" panose="05000000000000000000" pitchFamily="2" charset="2"/>
              </a:rPr>
              <a:t></a:t>
            </a:r>
            <a:endParaRPr lang="en-US" sz="8800" dirty="0"/>
          </a:p>
        </p:txBody>
      </p:sp>
    </p:spTree>
    <p:extLst>
      <p:ext uri="{BB962C8B-B14F-4D97-AF65-F5344CB8AC3E}">
        <p14:creationId xmlns:p14="http://schemas.microsoft.com/office/powerpoint/2010/main" val="251407745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883170" y="533400"/>
            <a:ext cx="8229600" cy="1143000"/>
          </a:xfrm>
        </p:spPr>
        <p:txBody>
          <a:bodyPr/>
          <a:lstStyle/>
          <a:p>
            <a:r>
              <a:rPr lang="en-US" dirty="0" smtClean="0"/>
              <a:t>Announcement</a:t>
            </a:r>
            <a:endParaRPr lang="en-US" dirty="0"/>
          </a:p>
        </p:txBody>
      </p:sp>
      <p:sp>
        <p:nvSpPr>
          <p:cNvPr id="6" name="Content Placeholder 5"/>
          <p:cNvSpPr>
            <a:spLocks noGrp="1"/>
          </p:cNvSpPr>
          <p:nvPr>
            <p:ph idx="1"/>
          </p:nvPr>
        </p:nvSpPr>
        <p:spPr>
          <a:xfrm>
            <a:off x="228600" y="1104900"/>
            <a:ext cx="8610600" cy="5135563"/>
          </a:xfrm>
        </p:spPr>
        <p:txBody>
          <a:bodyPr/>
          <a:lstStyle/>
          <a:p>
            <a:endParaRPr lang="en-US" dirty="0" smtClean="0"/>
          </a:p>
          <a:p>
            <a:pPr marL="0" indent="0">
              <a:buNone/>
            </a:pPr>
            <a:r>
              <a:rPr lang="en-US" i="1" dirty="0"/>
              <a:t>DHS S&amp;T FRG </a:t>
            </a:r>
            <a:r>
              <a:rPr lang="en-US" i="1" dirty="0" smtClean="0"/>
              <a:t>PRESENTS – EMERGENCY </a:t>
            </a:r>
            <a:r>
              <a:rPr lang="en-US" i="1" dirty="0"/>
              <a:t>MANAGEMENT INFORMATION </a:t>
            </a:r>
            <a:r>
              <a:rPr lang="en-US" i="1" dirty="0" smtClean="0"/>
              <a:t>SHARING INTEROPERABILITY </a:t>
            </a:r>
            <a:r>
              <a:rPr lang="en-US" i="1" dirty="0"/>
              <a:t>TRAINING </a:t>
            </a:r>
            <a:r>
              <a:rPr lang="en-US" i="1" dirty="0" smtClean="0"/>
              <a:t>WORKSHOP</a:t>
            </a:r>
          </a:p>
          <a:p>
            <a:pPr lvl="1"/>
            <a:endParaRPr lang="en-US" dirty="0" smtClean="0"/>
          </a:p>
          <a:p>
            <a:pPr lvl="1"/>
            <a:r>
              <a:rPr lang="en-US" dirty="0" smtClean="0"/>
              <a:t>Join </a:t>
            </a:r>
            <a:r>
              <a:rPr lang="en-US" dirty="0"/>
              <a:t>the DHS S&amp;T First Responders Group for an </a:t>
            </a:r>
            <a:r>
              <a:rPr lang="en-US" dirty="0" smtClean="0"/>
              <a:t>in-depth overview </a:t>
            </a:r>
            <a:r>
              <a:rPr lang="en-US" dirty="0"/>
              <a:t>of emergency management focused data </a:t>
            </a:r>
            <a:r>
              <a:rPr lang="en-US" dirty="0" smtClean="0"/>
              <a:t>standardization interoperability </a:t>
            </a:r>
            <a:r>
              <a:rPr lang="en-US" dirty="0"/>
              <a:t>capabilities and information sharing initiatives</a:t>
            </a:r>
            <a:r>
              <a:rPr lang="en-US" dirty="0" smtClean="0"/>
              <a:t>.</a:t>
            </a:r>
          </a:p>
          <a:p>
            <a:pPr lvl="1"/>
            <a:endParaRPr lang="en-US" dirty="0" smtClean="0"/>
          </a:p>
          <a:p>
            <a:pPr lvl="1"/>
            <a:r>
              <a:rPr lang="en-US" dirty="0" smtClean="0"/>
              <a:t>July </a:t>
            </a:r>
            <a:r>
              <a:rPr lang="en-US" dirty="0"/>
              <a:t>12, </a:t>
            </a:r>
            <a:r>
              <a:rPr lang="en-US" dirty="0" smtClean="0"/>
              <a:t>2017 9:00am </a:t>
            </a:r>
            <a:r>
              <a:rPr lang="en-US" dirty="0"/>
              <a:t>– </a:t>
            </a:r>
            <a:r>
              <a:rPr lang="en-US" dirty="0" smtClean="0"/>
              <a:t>12:00pm Virtual Training </a:t>
            </a:r>
            <a:r>
              <a:rPr lang="en-US" dirty="0" smtClean="0"/>
              <a:t>Conference </a:t>
            </a:r>
            <a:r>
              <a:rPr lang="en-US" dirty="0" smtClean="0"/>
              <a:t>Room A, B, &amp; C – (no telecom)</a:t>
            </a:r>
            <a:endParaRPr lang="en-US" dirty="0"/>
          </a:p>
          <a:p>
            <a:pPr lvl="1"/>
            <a:r>
              <a:rPr lang="en-US" sz="1800" dirty="0" smtClean="0"/>
              <a:t>POC </a:t>
            </a:r>
            <a:r>
              <a:rPr lang="en-US" sz="1800" dirty="0"/>
              <a:t>Lain </a:t>
            </a:r>
            <a:r>
              <a:rPr lang="en-US" sz="1800" dirty="0" smtClean="0"/>
              <a:t>McNeill </a:t>
            </a:r>
            <a:r>
              <a:rPr lang="en-US" sz="1800" dirty="0"/>
              <a:t>'lain.mcneill@cse-corp.com'</a:t>
            </a:r>
            <a:endParaRPr lang="en-US" sz="1800" dirty="0" smtClean="0"/>
          </a:p>
          <a:p>
            <a:pPr lvl="1"/>
            <a:endParaRPr lang="en-US" dirty="0" smtClean="0"/>
          </a:p>
          <a:p>
            <a:pPr lvl="1"/>
            <a:endParaRPr lang="en-US" dirty="0"/>
          </a:p>
        </p:txBody>
      </p:sp>
      <p:sp>
        <p:nvSpPr>
          <p:cNvPr id="4" name="Slide Number Placeholder 3"/>
          <p:cNvSpPr>
            <a:spLocks noGrp="1"/>
          </p:cNvSpPr>
          <p:nvPr>
            <p:ph type="sldNum" sz="quarter" idx="10"/>
          </p:nvPr>
        </p:nvSpPr>
        <p:spPr/>
        <p:txBody>
          <a:bodyPr/>
          <a:lstStyle/>
          <a:p>
            <a:fld id="{DE814A3B-586F-6741-A578-6A3C03C31D10}" type="slidenum">
              <a:rPr lang="en-US" smtClean="0"/>
              <a:pPr/>
              <a:t>24</a:t>
            </a:fld>
            <a:endParaRPr lang="en-US" dirty="0"/>
          </a:p>
        </p:txBody>
      </p:sp>
      <p:pic>
        <p:nvPicPr>
          <p:cNvPr id="8" name="Picture 7"/>
          <p:cNvPicPr>
            <a:picLocks noChangeAspect="1"/>
          </p:cNvPicPr>
          <p:nvPr/>
        </p:nvPicPr>
        <p:blipFill>
          <a:blip r:embed="rId3"/>
          <a:stretch>
            <a:fillRect/>
          </a:stretch>
        </p:blipFill>
        <p:spPr>
          <a:xfrm>
            <a:off x="77605" y="0"/>
            <a:ext cx="1657350" cy="1381125"/>
          </a:xfrm>
          <a:prstGeom prst="rect">
            <a:avLst/>
          </a:prstGeom>
        </p:spPr>
      </p:pic>
    </p:spTree>
    <p:extLst>
      <p:ext uri="{BB962C8B-B14F-4D97-AF65-F5344CB8AC3E}">
        <p14:creationId xmlns:p14="http://schemas.microsoft.com/office/powerpoint/2010/main" val="143045528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r>
            <a:br>
              <a:rPr lang="en-US" dirty="0" smtClean="0"/>
            </a:br>
            <a:r>
              <a:rPr lang="en-US" dirty="0" err="1" smtClean="0"/>
              <a:t>MilOps</a:t>
            </a:r>
            <a:r>
              <a:rPr lang="en-US" dirty="0" smtClean="0"/>
              <a:t> Strategic Plan </a:t>
            </a:r>
            <a:endParaRPr lang="en-US" dirty="0"/>
          </a:p>
        </p:txBody>
      </p:sp>
      <p:sp>
        <p:nvSpPr>
          <p:cNvPr id="3" name="Content Placeholder 2"/>
          <p:cNvSpPr>
            <a:spLocks noGrp="1"/>
          </p:cNvSpPr>
          <p:nvPr>
            <p:ph idx="1"/>
          </p:nvPr>
        </p:nvSpPr>
        <p:spPr/>
        <p:txBody>
          <a:bodyPr/>
          <a:lstStyle/>
          <a:p>
            <a:pPr marL="0" indent="0">
              <a:buNone/>
            </a:pPr>
            <a:endParaRPr lang="en-US" dirty="0" smtClean="0"/>
          </a:p>
          <a:p>
            <a:r>
              <a:rPr lang="en-US" dirty="0" smtClean="0"/>
              <a:t>Aligned with Joint Staff and Joint Staff J6 Mission and DHS / JS J6 MOU</a:t>
            </a:r>
            <a:endParaRPr lang="en-US" dirty="0"/>
          </a:p>
          <a:p>
            <a:pPr marL="0" indent="0">
              <a:buNone/>
            </a:pPr>
            <a:endParaRPr lang="en-US" dirty="0"/>
          </a:p>
          <a:p>
            <a:r>
              <a:rPr lang="en-US" dirty="0" smtClean="0"/>
              <a:t>Aligned with NIEM Strategic Objectives and the NBAC Roadmap Goals and deliverables</a:t>
            </a:r>
          </a:p>
          <a:p>
            <a:endParaRPr lang="en-US" dirty="0"/>
          </a:p>
          <a:p>
            <a:r>
              <a:rPr lang="en-US" dirty="0" err="1"/>
              <a:t>Identifys</a:t>
            </a:r>
            <a:r>
              <a:rPr lang="en-US" dirty="0"/>
              <a:t> MilOps Strategic Goals </a:t>
            </a:r>
            <a:r>
              <a:rPr lang="en-US" dirty="0" smtClean="0"/>
              <a:t>and </a:t>
            </a:r>
            <a:r>
              <a:rPr lang="en-US" dirty="0"/>
              <a:t>Objectives for FY17 – 18</a:t>
            </a:r>
          </a:p>
          <a:p>
            <a:endParaRPr lang="en-US" dirty="0" smtClean="0"/>
          </a:p>
          <a:p>
            <a:endParaRPr lang="en-US" dirty="0"/>
          </a:p>
          <a:p>
            <a:endParaRPr lang="en-US" dirty="0"/>
          </a:p>
          <a:p>
            <a:endParaRPr lang="en-US" dirty="0" smtClean="0"/>
          </a:p>
          <a:p>
            <a:endParaRPr lang="en-US" dirty="0" smtClean="0"/>
          </a:p>
          <a:p>
            <a:endParaRPr lang="en-US" dirty="0" smtClean="0"/>
          </a:p>
          <a:p>
            <a:r>
              <a:rPr lang="en-US" dirty="0" smtClean="0"/>
              <a:t> </a:t>
            </a:r>
          </a:p>
          <a:p>
            <a:pPr lvl="1"/>
            <a:endParaRPr lang="en-US" dirty="0"/>
          </a:p>
          <a:p>
            <a:pPr lvl="1"/>
            <a:endParaRPr lang="en-US" dirty="0"/>
          </a:p>
        </p:txBody>
      </p:sp>
      <p:sp>
        <p:nvSpPr>
          <p:cNvPr id="4" name="Slide Number Placeholder 3"/>
          <p:cNvSpPr>
            <a:spLocks noGrp="1"/>
          </p:cNvSpPr>
          <p:nvPr>
            <p:ph type="sldNum" sz="quarter" idx="10"/>
          </p:nvPr>
        </p:nvSpPr>
        <p:spPr/>
        <p:txBody>
          <a:bodyPr/>
          <a:lstStyle/>
          <a:p>
            <a:pPr>
              <a:defRPr/>
            </a:pPr>
            <a:fld id="{9BBAEEF3-67C7-443A-905F-4F36D9D5257A}" type="slidenum">
              <a:rPr lang="en-US" smtClean="0"/>
              <a:pPr>
                <a:defRPr/>
              </a:pPr>
              <a:t>25</a:t>
            </a:fld>
            <a:endParaRPr lang="en-US" dirty="0"/>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8123" y="76200"/>
            <a:ext cx="2374148" cy="533399"/>
          </a:xfrm>
          <a:prstGeom prst="rect">
            <a:avLst/>
          </a:prstGeom>
        </p:spPr>
      </p:pic>
    </p:spTree>
    <p:extLst>
      <p:ext uri="{BB962C8B-B14F-4D97-AF65-F5344CB8AC3E}">
        <p14:creationId xmlns:p14="http://schemas.microsoft.com/office/powerpoint/2010/main" val="20038713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5600" y="346587"/>
            <a:ext cx="6019800" cy="838200"/>
          </a:xfrm>
        </p:spPr>
        <p:txBody>
          <a:bodyPr/>
          <a:lstStyle/>
          <a:p>
            <a:r>
              <a:rPr lang="en-US" cap="none" spc="-80" dirty="0">
                <a:solidFill>
                  <a:schemeClr val="tx1"/>
                </a:solidFill>
                <a:latin typeface="Arial" pitchFamily="34" charset="0"/>
                <a:cs typeface="Arial" pitchFamily="34" charset="0"/>
              </a:rPr>
              <a:t>Action Items </a:t>
            </a: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681070975"/>
              </p:ext>
            </p:extLst>
          </p:nvPr>
        </p:nvGraphicFramePr>
        <p:xfrm>
          <a:off x="457200" y="1219200"/>
          <a:ext cx="8146990" cy="3200400"/>
        </p:xfrm>
        <a:graphic>
          <a:graphicData uri="http://schemas.openxmlformats.org/drawingml/2006/table">
            <a:tbl>
              <a:tblPr firstRow="1" bandRow="1">
                <a:tableStyleId>{5C22544A-7EE6-4342-B048-85BDC9FD1C3A}</a:tableStyleId>
              </a:tblPr>
              <a:tblGrid>
                <a:gridCol w="1253383">
                  <a:extLst>
                    <a:ext uri="{9D8B030D-6E8A-4147-A177-3AD203B41FA5}">
                      <a16:colId xmlns:a16="http://schemas.microsoft.com/office/drawing/2014/main" xmlns="" val="20000"/>
                    </a:ext>
                  </a:extLst>
                </a:gridCol>
                <a:gridCol w="3242417">
                  <a:extLst>
                    <a:ext uri="{9D8B030D-6E8A-4147-A177-3AD203B41FA5}">
                      <a16:colId xmlns:a16="http://schemas.microsoft.com/office/drawing/2014/main" xmlns="" val="20001"/>
                    </a:ext>
                  </a:extLst>
                </a:gridCol>
                <a:gridCol w="1219200">
                  <a:extLst>
                    <a:ext uri="{9D8B030D-6E8A-4147-A177-3AD203B41FA5}">
                      <a16:colId xmlns:a16="http://schemas.microsoft.com/office/drawing/2014/main" xmlns="" val="20002"/>
                    </a:ext>
                  </a:extLst>
                </a:gridCol>
                <a:gridCol w="1256943">
                  <a:extLst>
                    <a:ext uri="{9D8B030D-6E8A-4147-A177-3AD203B41FA5}">
                      <a16:colId xmlns:a16="http://schemas.microsoft.com/office/drawing/2014/main" xmlns="" val="20003"/>
                    </a:ext>
                  </a:extLst>
                </a:gridCol>
                <a:gridCol w="1175047">
                  <a:extLst>
                    <a:ext uri="{9D8B030D-6E8A-4147-A177-3AD203B41FA5}">
                      <a16:colId xmlns:a16="http://schemas.microsoft.com/office/drawing/2014/main" xmlns="" val="20004"/>
                    </a:ext>
                  </a:extLst>
                </a:gridCol>
              </a:tblGrid>
              <a:tr h="550046">
                <a:tc>
                  <a:txBody>
                    <a:bodyPr/>
                    <a:lstStyle/>
                    <a:p>
                      <a:r>
                        <a:rPr lang="en-US" sz="1600" dirty="0" smtClean="0"/>
                        <a:t>Action Item ID #</a:t>
                      </a:r>
                      <a:endParaRPr lang="en-US" sz="1600" dirty="0"/>
                    </a:p>
                  </a:txBody>
                  <a:tcPr/>
                </a:tc>
                <a:tc>
                  <a:txBody>
                    <a:bodyPr/>
                    <a:lstStyle/>
                    <a:p>
                      <a:pPr algn="ctr"/>
                      <a:r>
                        <a:rPr lang="en-US" sz="1600" dirty="0" smtClean="0"/>
                        <a:t>Task</a:t>
                      </a:r>
                      <a:endParaRPr lang="en-US" sz="1600" dirty="0"/>
                    </a:p>
                  </a:txBody>
                  <a:tcPr/>
                </a:tc>
                <a:tc>
                  <a:txBody>
                    <a:bodyPr/>
                    <a:lstStyle/>
                    <a:p>
                      <a:pPr algn="ctr"/>
                      <a:r>
                        <a:rPr lang="en-US" sz="1600" dirty="0" smtClean="0"/>
                        <a:t>OPR </a:t>
                      </a:r>
                      <a:endParaRPr lang="en-US" sz="1600" dirty="0"/>
                    </a:p>
                  </a:txBody>
                  <a:tcPr/>
                </a:tc>
                <a:tc>
                  <a:txBody>
                    <a:bodyPr/>
                    <a:lstStyle/>
                    <a:p>
                      <a:pPr algn="ctr"/>
                      <a:r>
                        <a:rPr lang="en-US" sz="1600" dirty="0" smtClean="0"/>
                        <a:t>Due Date</a:t>
                      </a:r>
                      <a:endParaRPr lang="en-US" sz="1600" dirty="0"/>
                    </a:p>
                  </a:txBody>
                  <a:tcPr/>
                </a:tc>
                <a:tc>
                  <a:txBody>
                    <a:bodyPr/>
                    <a:lstStyle/>
                    <a:p>
                      <a:pPr algn="ctr"/>
                      <a:r>
                        <a:rPr lang="en-US" sz="1600" dirty="0" smtClean="0"/>
                        <a:t>Status</a:t>
                      </a:r>
                      <a:endParaRPr lang="en-US" sz="1600" dirty="0"/>
                    </a:p>
                  </a:txBody>
                  <a:tcPr/>
                </a:tc>
                <a:extLst>
                  <a:ext uri="{0D108BD9-81ED-4DB2-BD59-A6C34878D82A}">
                    <a16:rowId xmlns:a16="http://schemas.microsoft.com/office/drawing/2014/main" xmlns="" val="10000"/>
                  </a:ext>
                </a:extLst>
              </a:tr>
              <a:tr h="876765">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kern="1200" dirty="0" smtClean="0">
                          <a:solidFill>
                            <a:schemeClr val="dk1"/>
                          </a:solidFill>
                          <a:latin typeface="+mn-lt"/>
                          <a:ea typeface="+mn-ea"/>
                          <a:cs typeface="+mn-cs"/>
                        </a:rPr>
                        <a:t>2017-01</a:t>
                      </a:r>
                      <a:endParaRPr lang="en-US" sz="1400" kern="1200" dirty="0">
                        <a:solidFill>
                          <a:schemeClr val="dk1"/>
                        </a:solidFill>
                        <a:latin typeface="+mn-lt"/>
                        <a:ea typeface="+mn-ea"/>
                        <a:cs typeface="+mn-cs"/>
                      </a:endParaRP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Publish</a:t>
                      </a:r>
                      <a:r>
                        <a:rPr lang="en-US" sz="1400" baseline="0" dirty="0" smtClean="0"/>
                        <a:t> MilOps 4.0 to DoD Repository</a:t>
                      </a:r>
                    </a:p>
                    <a:p>
                      <a:pPr marL="0" marR="0" indent="0" algn="ctr" defTabSz="457200" rtl="0" eaLnBrk="1" fontAlgn="auto" latinLnBrk="0" hangingPunct="1">
                        <a:lnSpc>
                          <a:spcPct val="100000"/>
                        </a:lnSpc>
                        <a:spcBef>
                          <a:spcPts val="0"/>
                        </a:spcBef>
                        <a:spcAft>
                          <a:spcPts val="0"/>
                        </a:spcAft>
                        <a:buClrTx/>
                        <a:buSzTx/>
                        <a:buFontTx/>
                        <a:buNone/>
                        <a:tabLst/>
                        <a:defRPr/>
                      </a:pPr>
                      <a:r>
                        <a:rPr lang="en-US" sz="1400" kern="1200" dirty="0" smtClean="0">
                          <a:solidFill>
                            <a:schemeClr val="tx1"/>
                          </a:solidFill>
                          <a:effectLst/>
                          <a:latin typeface="+mn-lt"/>
                          <a:ea typeface="+mn-ea"/>
                          <a:cs typeface="+mn-cs"/>
                        </a:rPr>
                        <a:t>The v4.0 package is available at http://niem.github.io/niem-4.0 </a:t>
                      </a:r>
                      <a:endParaRPr lang="en-US" sz="1400" dirty="0" smtClean="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endParaRPr lang="en-US" sz="1400" kern="1200" dirty="0" smtClean="0">
                        <a:solidFill>
                          <a:schemeClr val="dk1"/>
                        </a:solidFill>
                        <a:latin typeface="+mn-lt"/>
                        <a:ea typeface="+mn-ea"/>
                        <a:cs typeface="+mn-cs"/>
                      </a:endParaRPr>
                    </a:p>
                    <a:p>
                      <a:pPr marL="0" marR="0" indent="0" algn="ctr" defTabSz="457200" rtl="0" eaLnBrk="1" fontAlgn="auto" latinLnBrk="0" hangingPunct="1">
                        <a:lnSpc>
                          <a:spcPct val="100000"/>
                        </a:lnSpc>
                        <a:spcBef>
                          <a:spcPts val="0"/>
                        </a:spcBef>
                        <a:spcAft>
                          <a:spcPts val="0"/>
                        </a:spcAft>
                        <a:buClrTx/>
                        <a:buSzTx/>
                        <a:buFontTx/>
                        <a:buNone/>
                        <a:tabLst/>
                        <a:defRPr/>
                      </a:pPr>
                      <a:endParaRPr lang="en-US" sz="1400" kern="1200" dirty="0" smtClean="0">
                        <a:solidFill>
                          <a:schemeClr val="dk1"/>
                        </a:solidFill>
                        <a:latin typeface="+mn-lt"/>
                        <a:ea typeface="+mn-ea"/>
                        <a:cs typeface="+mn-cs"/>
                      </a:endParaRPr>
                    </a:p>
                    <a:p>
                      <a:pPr marL="0" marR="0" indent="0" algn="ctr" defTabSz="457200" rtl="0" eaLnBrk="1" fontAlgn="auto" latinLnBrk="0" hangingPunct="1">
                        <a:lnSpc>
                          <a:spcPct val="100000"/>
                        </a:lnSpc>
                        <a:spcBef>
                          <a:spcPts val="0"/>
                        </a:spcBef>
                        <a:spcAft>
                          <a:spcPts val="0"/>
                        </a:spcAft>
                        <a:buClrTx/>
                        <a:buSzTx/>
                        <a:buFontTx/>
                        <a:buNone/>
                        <a:tabLst/>
                        <a:defRPr/>
                      </a:pPr>
                      <a:r>
                        <a:rPr lang="en-US" sz="1400" kern="1200" dirty="0" smtClean="0">
                          <a:solidFill>
                            <a:schemeClr val="dk1"/>
                          </a:solidFill>
                          <a:latin typeface="+mn-lt"/>
                          <a:ea typeface="+mn-ea"/>
                          <a:cs typeface="+mn-cs"/>
                        </a:rPr>
                        <a:t>Secretariat</a:t>
                      </a:r>
                      <a:endParaRPr lang="en-US" sz="1400" kern="1200" dirty="0">
                        <a:solidFill>
                          <a:schemeClr val="dk1"/>
                        </a:solidFill>
                        <a:latin typeface="+mn-lt"/>
                        <a:ea typeface="+mn-ea"/>
                        <a:cs typeface="+mn-cs"/>
                      </a:endParaRP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endParaRPr lang="en-US" sz="1400" kern="1200" dirty="0" smtClean="0">
                        <a:solidFill>
                          <a:schemeClr val="dk1"/>
                        </a:solidFill>
                        <a:latin typeface="+mn-lt"/>
                        <a:ea typeface="+mn-ea"/>
                        <a:cs typeface="+mn-cs"/>
                      </a:endParaRPr>
                    </a:p>
                    <a:p>
                      <a:pPr marL="0" marR="0" indent="0" algn="ctr" defTabSz="457200" rtl="0" eaLnBrk="1" fontAlgn="auto" latinLnBrk="0" hangingPunct="1">
                        <a:lnSpc>
                          <a:spcPct val="100000"/>
                        </a:lnSpc>
                        <a:spcBef>
                          <a:spcPts val="0"/>
                        </a:spcBef>
                        <a:spcAft>
                          <a:spcPts val="0"/>
                        </a:spcAft>
                        <a:buClrTx/>
                        <a:buSzTx/>
                        <a:buFontTx/>
                        <a:buNone/>
                        <a:tabLst/>
                        <a:defRPr/>
                      </a:pPr>
                      <a:endParaRPr lang="en-US" sz="1400" kern="1200" dirty="0" smtClean="0">
                        <a:solidFill>
                          <a:schemeClr val="dk1"/>
                        </a:solidFill>
                        <a:latin typeface="+mn-lt"/>
                        <a:ea typeface="+mn-ea"/>
                        <a:cs typeface="+mn-cs"/>
                      </a:endParaRPr>
                    </a:p>
                    <a:p>
                      <a:pPr marL="0" marR="0" indent="0" algn="ctr" defTabSz="457200" rtl="0" eaLnBrk="1" fontAlgn="auto" latinLnBrk="0" hangingPunct="1">
                        <a:lnSpc>
                          <a:spcPct val="100000"/>
                        </a:lnSpc>
                        <a:spcBef>
                          <a:spcPts val="0"/>
                        </a:spcBef>
                        <a:spcAft>
                          <a:spcPts val="0"/>
                        </a:spcAft>
                        <a:buClrTx/>
                        <a:buSzTx/>
                        <a:buFontTx/>
                        <a:buNone/>
                        <a:tabLst/>
                        <a:defRPr/>
                      </a:pPr>
                      <a:r>
                        <a:rPr lang="en-US" sz="1400" kern="1200" dirty="0" smtClean="0">
                          <a:solidFill>
                            <a:schemeClr val="dk1"/>
                          </a:solidFill>
                          <a:latin typeface="+mn-lt"/>
                          <a:ea typeface="+mn-ea"/>
                          <a:cs typeface="+mn-cs"/>
                        </a:rPr>
                        <a:t>September 2017</a:t>
                      </a:r>
                      <a:endParaRPr lang="en-US" sz="1400" kern="1200" dirty="0">
                        <a:solidFill>
                          <a:schemeClr val="dk1"/>
                        </a:solidFill>
                        <a:latin typeface="+mn-lt"/>
                        <a:ea typeface="+mn-ea"/>
                        <a:cs typeface="+mn-cs"/>
                      </a:endParaRP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endParaRPr lang="en-US" sz="1400" kern="1200" dirty="0" smtClean="0">
                        <a:solidFill>
                          <a:schemeClr val="dk1"/>
                        </a:solidFill>
                        <a:latin typeface="+mn-lt"/>
                        <a:ea typeface="+mn-ea"/>
                        <a:cs typeface="+mn-cs"/>
                      </a:endParaRPr>
                    </a:p>
                    <a:p>
                      <a:pPr marL="0" marR="0" indent="0" algn="ctr" defTabSz="457200" rtl="0" eaLnBrk="1" fontAlgn="auto" latinLnBrk="0" hangingPunct="1">
                        <a:lnSpc>
                          <a:spcPct val="100000"/>
                        </a:lnSpc>
                        <a:spcBef>
                          <a:spcPts val="0"/>
                        </a:spcBef>
                        <a:spcAft>
                          <a:spcPts val="0"/>
                        </a:spcAft>
                        <a:buClrTx/>
                        <a:buSzTx/>
                        <a:buFontTx/>
                        <a:buNone/>
                        <a:tabLst/>
                        <a:defRPr/>
                      </a:pPr>
                      <a:endParaRPr lang="en-US" sz="1400" kern="1200" dirty="0" smtClean="0">
                        <a:solidFill>
                          <a:schemeClr val="dk1"/>
                        </a:solidFill>
                        <a:latin typeface="+mn-lt"/>
                        <a:ea typeface="+mn-ea"/>
                        <a:cs typeface="+mn-cs"/>
                      </a:endParaRPr>
                    </a:p>
                    <a:p>
                      <a:pPr marL="0" marR="0" indent="0" algn="ctr" defTabSz="457200" rtl="0" eaLnBrk="1" fontAlgn="auto" latinLnBrk="0" hangingPunct="1">
                        <a:lnSpc>
                          <a:spcPct val="100000"/>
                        </a:lnSpc>
                        <a:spcBef>
                          <a:spcPts val="0"/>
                        </a:spcBef>
                        <a:spcAft>
                          <a:spcPts val="0"/>
                        </a:spcAft>
                        <a:buClrTx/>
                        <a:buSzTx/>
                        <a:buFontTx/>
                        <a:buNone/>
                        <a:tabLst/>
                        <a:defRPr/>
                      </a:pPr>
                      <a:r>
                        <a:rPr lang="en-US" sz="1400" kern="1200" dirty="0" smtClean="0">
                          <a:solidFill>
                            <a:schemeClr val="dk1"/>
                          </a:solidFill>
                          <a:latin typeface="+mn-lt"/>
                          <a:ea typeface="+mn-ea"/>
                          <a:cs typeface="+mn-cs"/>
                        </a:rPr>
                        <a:t>Open</a:t>
                      </a:r>
                      <a:endParaRPr lang="en-US" sz="1400" kern="1200" dirty="0">
                        <a:solidFill>
                          <a:schemeClr val="dk1"/>
                        </a:solidFill>
                        <a:latin typeface="+mn-lt"/>
                        <a:ea typeface="+mn-ea"/>
                        <a:cs typeface="+mn-cs"/>
                      </a:endParaRPr>
                    </a:p>
                  </a:txBody>
                  <a:tcPr/>
                </a:tc>
              </a:tr>
              <a:tr h="897443">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kern="1200" dirty="0" smtClean="0">
                          <a:solidFill>
                            <a:schemeClr val="dk1"/>
                          </a:solidFill>
                          <a:latin typeface="+mn-lt"/>
                          <a:ea typeface="+mn-ea"/>
                          <a:cs typeface="+mn-cs"/>
                        </a:rPr>
                        <a:t>2017-02</a:t>
                      </a:r>
                      <a:endParaRPr lang="en-US" sz="1400" kern="1200" dirty="0">
                        <a:solidFill>
                          <a:schemeClr val="dk1"/>
                        </a:solidFill>
                        <a:latin typeface="+mn-lt"/>
                        <a:ea typeface="+mn-ea"/>
                        <a:cs typeface="+mn-cs"/>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US" sz="1400" dirty="0" smtClean="0"/>
                    </a:p>
                    <a:p>
                      <a:pPr marL="0" marR="0" lvl="0" indent="0" algn="ctr" defTabSz="457200" rtl="0" eaLnBrk="1" fontAlgn="auto" latinLnBrk="0" hangingPunct="1">
                        <a:lnSpc>
                          <a:spcPct val="100000"/>
                        </a:lnSpc>
                        <a:spcBef>
                          <a:spcPts val="0"/>
                        </a:spcBef>
                        <a:spcAft>
                          <a:spcPts val="0"/>
                        </a:spcAft>
                        <a:buClrTx/>
                        <a:buSzTx/>
                        <a:buFontTx/>
                        <a:buNone/>
                        <a:tabLst/>
                        <a:defRPr/>
                      </a:pPr>
                      <a:r>
                        <a:rPr lang="en-US" sz="1400" dirty="0" smtClean="0"/>
                        <a:t>Establish Tiger Team to review MOMS content for future harmonization</a:t>
                      </a:r>
                    </a:p>
                    <a:p>
                      <a:pPr marL="0" marR="0" indent="0" algn="ctr" defTabSz="457200" rtl="0" eaLnBrk="1" fontAlgn="auto" latinLnBrk="0" hangingPunct="1">
                        <a:lnSpc>
                          <a:spcPct val="100000"/>
                        </a:lnSpc>
                        <a:spcBef>
                          <a:spcPts val="0"/>
                        </a:spcBef>
                        <a:spcAft>
                          <a:spcPts val="0"/>
                        </a:spcAft>
                        <a:buClrTx/>
                        <a:buSzTx/>
                        <a:buFontTx/>
                        <a:buNone/>
                        <a:tabLst/>
                        <a:defRPr/>
                      </a:pPr>
                      <a:endParaRPr lang="en-US" sz="1400" dirty="0" smtClean="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kern="1200" dirty="0" smtClean="0">
                          <a:solidFill>
                            <a:schemeClr val="dk1"/>
                          </a:solidFill>
                          <a:latin typeface="+mn-lt"/>
                          <a:ea typeface="+mn-ea"/>
                          <a:cs typeface="+mn-cs"/>
                        </a:rPr>
                        <a:t>Lead</a:t>
                      </a:r>
                      <a:r>
                        <a:rPr lang="en-US" sz="1400" kern="1200" baseline="0" dirty="0" smtClean="0">
                          <a:solidFill>
                            <a:schemeClr val="dk1"/>
                          </a:solidFill>
                          <a:latin typeface="+mn-lt"/>
                          <a:ea typeface="+mn-ea"/>
                          <a:cs typeface="+mn-cs"/>
                        </a:rPr>
                        <a:t> Domain Modeler</a:t>
                      </a:r>
                      <a:endParaRPr lang="en-US" sz="1400" kern="1200" dirty="0">
                        <a:solidFill>
                          <a:schemeClr val="dk1"/>
                        </a:solidFill>
                        <a:latin typeface="+mn-lt"/>
                        <a:ea typeface="+mn-ea"/>
                        <a:cs typeface="+mn-cs"/>
                      </a:endParaRP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b="0" dirty="0" smtClean="0"/>
                        <a:t>September 2017 </a:t>
                      </a:r>
                      <a:endParaRPr lang="en-US" sz="1400" b="0" kern="1200" dirty="0">
                        <a:solidFill>
                          <a:schemeClr val="dk1"/>
                        </a:solidFill>
                        <a:latin typeface="+mn-lt"/>
                        <a:ea typeface="+mn-ea"/>
                        <a:cs typeface="+mn-cs"/>
                      </a:endParaRP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endParaRPr lang="en-US" sz="1400" kern="1200" dirty="0" smtClean="0">
                        <a:solidFill>
                          <a:schemeClr val="dk1"/>
                        </a:solidFill>
                        <a:latin typeface="+mn-lt"/>
                        <a:ea typeface="+mn-ea"/>
                        <a:cs typeface="+mn-cs"/>
                      </a:endParaRPr>
                    </a:p>
                    <a:p>
                      <a:pPr marL="0" marR="0" indent="0" algn="ctr" defTabSz="457200" rtl="0" eaLnBrk="1" fontAlgn="auto" latinLnBrk="0" hangingPunct="1">
                        <a:lnSpc>
                          <a:spcPct val="100000"/>
                        </a:lnSpc>
                        <a:spcBef>
                          <a:spcPts val="0"/>
                        </a:spcBef>
                        <a:spcAft>
                          <a:spcPts val="0"/>
                        </a:spcAft>
                        <a:buClrTx/>
                        <a:buSzTx/>
                        <a:buFontTx/>
                        <a:buNone/>
                        <a:tabLst/>
                        <a:defRPr/>
                      </a:pPr>
                      <a:r>
                        <a:rPr lang="en-US" sz="1400" kern="1200" dirty="0" smtClean="0">
                          <a:solidFill>
                            <a:schemeClr val="dk1"/>
                          </a:solidFill>
                          <a:latin typeface="+mn-lt"/>
                          <a:ea typeface="+mn-ea"/>
                          <a:cs typeface="+mn-cs"/>
                        </a:rPr>
                        <a:t>Open</a:t>
                      </a:r>
                      <a:endParaRPr lang="en-US" sz="1400" kern="1200" dirty="0">
                        <a:solidFill>
                          <a:schemeClr val="dk1"/>
                        </a:solidFill>
                        <a:latin typeface="+mn-lt"/>
                        <a:ea typeface="+mn-ea"/>
                        <a:cs typeface="+mn-cs"/>
                      </a:endParaRPr>
                    </a:p>
                  </a:txBody>
                  <a:tcPr/>
                </a:tc>
                <a:extLst>
                  <a:ext uri="{0D108BD9-81ED-4DB2-BD59-A6C34878D82A}">
                    <a16:rowId xmlns:a16="http://schemas.microsoft.com/office/drawing/2014/main" xmlns="" val="10005"/>
                  </a:ext>
                </a:extLst>
              </a:tr>
              <a:tr h="723745">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kern="1200" dirty="0" smtClean="0">
                          <a:solidFill>
                            <a:schemeClr val="dk1"/>
                          </a:solidFill>
                          <a:latin typeface="+mn-lt"/>
                          <a:ea typeface="+mn-ea"/>
                          <a:cs typeface="+mn-cs"/>
                        </a:rPr>
                        <a:t>2017-03</a:t>
                      </a:r>
                      <a:endParaRPr lang="en-US" sz="1400" kern="1200" dirty="0">
                        <a:solidFill>
                          <a:schemeClr val="dk1"/>
                        </a:solidFill>
                        <a:latin typeface="+mn-lt"/>
                        <a:ea typeface="+mn-ea"/>
                        <a:cs typeface="+mn-cs"/>
                      </a:endParaRP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endParaRPr lang="en-US" sz="1400" kern="1200" dirty="0" smtClean="0">
                        <a:solidFill>
                          <a:schemeClr val="dk1"/>
                        </a:solidFill>
                        <a:latin typeface="+mn-lt"/>
                        <a:ea typeface="+mn-ea"/>
                        <a:cs typeface="+mn-cs"/>
                      </a:endParaRPr>
                    </a:p>
                    <a:p>
                      <a:pPr marL="0" marR="0" indent="0" algn="ctr" defTabSz="457200" rtl="0" eaLnBrk="1" fontAlgn="auto" latinLnBrk="0" hangingPunct="1">
                        <a:lnSpc>
                          <a:spcPct val="100000"/>
                        </a:lnSpc>
                        <a:spcBef>
                          <a:spcPts val="0"/>
                        </a:spcBef>
                        <a:spcAft>
                          <a:spcPts val="0"/>
                        </a:spcAft>
                        <a:buClrTx/>
                        <a:buSzTx/>
                        <a:buFontTx/>
                        <a:buNone/>
                        <a:tabLst/>
                        <a:defRPr/>
                      </a:pPr>
                      <a:r>
                        <a:rPr lang="en-US" sz="1400" kern="1200" dirty="0" err="1" smtClean="0">
                          <a:solidFill>
                            <a:schemeClr val="dk1"/>
                          </a:solidFill>
                          <a:latin typeface="+mn-lt"/>
                          <a:ea typeface="+mn-ea"/>
                          <a:cs typeface="+mn-cs"/>
                        </a:rPr>
                        <a:t>MilOps</a:t>
                      </a:r>
                      <a:r>
                        <a:rPr lang="en-US" sz="1400" kern="1200" baseline="0" dirty="0" smtClean="0">
                          <a:solidFill>
                            <a:schemeClr val="dk1"/>
                          </a:solidFill>
                          <a:latin typeface="+mn-lt"/>
                          <a:ea typeface="+mn-ea"/>
                          <a:cs typeface="+mn-cs"/>
                        </a:rPr>
                        <a:t> Strategic Plan out for Comments </a:t>
                      </a:r>
                      <a:endParaRPr lang="en-US" sz="1400" kern="1200" dirty="0" smtClean="0">
                        <a:solidFill>
                          <a:schemeClr val="dk1"/>
                        </a:solidFill>
                        <a:latin typeface="+mn-lt"/>
                        <a:ea typeface="+mn-ea"/>
                        <a:cs typeface="+mn-cs"/>
                      </a:endParaRP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endParaRPr lang="en-US" sz="1400" kern="1200" dirty="0" smtClean="0">
                        <a:solidFill>
                          <a:schemeClr val="dk1"/>
                        </a:solidFill>
                        <a:latin typeface="+mn-lt"/>
                        <a:ea typeface="+mn-ea"/>
                        <a:cs typeface="+mn-cs"/>
                      </a:endParaRPr>
                    </a:p>
                    <a:p>
                      <a:pPr marL="0" marR="0" indent="0" algn="ctr" defTabSz="457200" rtl="0" eaLnBrk="1" fontAlgn="auto" latinLnBrk="0" hangingPunct="1">
                        <a:lnSpc>
                          <a:spcPct val="100000"/>
                        </a:lnSpc>
                        <a:spcBef>
                          <a:spcPts val="0"/>
                        </a:spcBef>
                        <a:spcAft>
                          <a:spcPts val="0"/>
                        </a:spcAft>
                        <a:buClrTx/>
                        <a:buSzTx/>
                        <a:buFontTx/>
                        <a:buNone/>
                        <a:tabLst/>
                        <a:defRPr/>
                      </a:pPr>
                      <a:r>
                        <a:rPr lang="en-US" sz="1400" kern="1200" dirty="0" err="1" smtClean="0">
                          <a:solidFill>
                            <a:schemeClr val="dk1"/>
                          </a:solidFill>
                          <a:latin typeface="+mn-lt"/>
                          <a:ea typeface="+mn-ea"/>
                          <a:cs typeface="+mn-cs"/>
                        </a:rPr>
                        <a:t>MilOps</a:t>
                      </a:r>
                      <a:r>
                        <a:rPr lang="en-US" sz="1400" kern="1200" baseline="0" dirty="0" smtClean="0">
                          <a:solidFill>
                            <a:schemeClr val="dk1"/>
                          </a:solidFill>
                          <a:latin typeface="+mn-lt"/>
                          <a:ea typeface="+mn-ea"/>
                          <a:cs typeface="+mn-cs"/>
                        </a:rPr>
                        <a:t> Secretariat </a:t>
                      </a:r>
                      <a:endParaRPr lang="en-US" sz="1400" kern="1200" dirty="0">
                        <a:solidFill>
                          <a:schemeClr val="dk1"/>
                        </a:solidFill>
                        <a:latin typeface="+mn-lt"/>
                        <a:ea typeface="+mn-ea"/>
                        <a:cs typeface="+mn-cs"/>
                      </a:endParaRP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endParaRPr lang="en-US" sz="1400" kern="1200" dirty="0" smtClean="0">
                        <a:solidFill>
                          <a:schemeClr val="dk1"/>
                        </a:solidFill>
                        <a:latin typeface="+mn-lt"/>
                        <a:ea typeface="+mn-ea"/>
                        <a:cs typeface="+mn-cs"/>
                      </a:endParaRPr>
                    </a:p>
                    <a:p>
                      <a:pPr marL="0" marR="0" indent="0" algn="ctr" defTabSz="457200" rtl="0" eaLnBrk="1" fontAlgn="auto" latinLnBrk="0" hangingPunct="1">
                        <a:lnSpc>
                          <a:spcPct val="100000"/>
                        </a:lnSpc>
                        <a:spcBef>
                          <a:spcPts val="0"/>
                        </a:spcBef>
                        <a:spcAft>
                          <a:spcPts val="0"/>
                        </a:spcAft>
                        <a:buClrTx/>
                        <a:buSzTx/>
                        <a:buFontTx/>
                        <a:buNone/>
                        <a:tabLst/>
                        <a:defRPr/>
                      </a:pPr>
                      <a:r>
                        <a:rPr lang="en-US" sz="1400" kern="1200" dirty="0" smtClean="0">
                          <a:solidFill>
                            <a:schemeClr val="dk1"/>
                          </a:solidFill>
                          <a:latin typeface="+mn-lt"/>
                          <a:ea typeface="+mn-ea"/>
                          <a:cs typeface="+mn-cs"/>
                        </a:rPr>
                        <a:t>August</a:t>
                      </a:r>
                      <a:r>
                        <a:rPr lang="en-US" sz="1400" kern="1200" baseline="0" dirty="0" smtClean="0">
                          <a:solidFill>
                            <a:schemeClr val="dk1"/>
                          </a:solidFill>
                          <a:latin typeface="+mn-lt"/>
                          <a:ea typeface="+mn-ea"/>
                          <a:cs typeface="+mn-cs"/>
                        </a:rPr>
                        <a:t> </a:t>
                      </a:r>
                    </a:p>
                    <a:p>
                      <a:pPr marL="0" marR="0" indent="0" algn="ctr" defTabSz="457200" rtl="0" eaLnBrk="1" fontAlgn="auto" latinLnBrk="0" hangingPunct="1">
                        <a:lnSpc>
                          <a:spcPct val="100000"/>
                        </a:lnSpc>
                        <a:spcBef>
                          <a:spcPts val="0"/>
                        </a:spcBef>
                        <a:spcAft>
                          <a:spcPts val="0"/>
                        </a:spcAft>
                        <a:buClrTx/>
                        <a:buSzTx/>
                        <a:buFontTx/>
                        <a:buNone/>
                        <a:tabLst/>
                        <a:defRPr/>
                      </a:pPr>
                      <a:r>
                        <a:rPr lang="en-US" sz="1400" kern="1200" dirty="0" smtClean="0">
                          <a:solidFill>
                            <a:schemeClr val="dk1"/>
                          </a:solidFill>
                          <a:latin typeface="+mn-lt"/>
                          <a:ea typeface="+mn-ea"/>
                          <a:cs typeface="+mn-cs"/>
                        </a:rPr>
                        <a:t>2017</a:t>
                      </a:r>
                      <a:endParaRPr lang="en-US" sz="1400" kern="1200" dirty="0">
                        <a:solidFill>
                          <a:schemeClr val="dk1"/>
                        </a:solidFill>
                        <a:latin typeface="+mn-lt"/>
                        <a:ea typeface="+mn-ea"/>
                        <a:cs typeface="+mn-cs"/>
                      </a:endParaRP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endParaRPr lang="en-US" sz="1400" kern="1200" dirty="0" smtClean="0">
                        <a:solidFill>
                          <a:schemeClr val="dk1"/>
                        </a:solidFill>
                        <a:latin typeface="+mn-lt"/>
                        <a:ea typeface="+mn-ea"/>
                        <a:cs typeface="+mn-cs"/>
                      </a:endParaRPr>
                    </a:p>
                    <a:p>
                      <a:pPr marL="0" marR="0" indent="0" algn="ctr" defTabSz="457200" rtl="0" eaLnBrk="1" fontAlgn="auto" latinLnBrk="0" hangingPunct="1">
                        <a:lnSpc>
                          <a:spcPct val="100000"/>
                        </a:lnSpc>
                        <a:spcBef>
                          <a:spcPts val="0"/>
                        </a:spcBef>
                        <a:spcAft>
                          <a:spcPts val="0"/>
                        </a:spcAft>
                        <a:buClrTx/>
                        <a:buSzTx/>
                        <a:buFontTx/>
                        <a:buNone/>
                        <a:tabLst/>
                        <a:defRPr/>
                      </a:pPr>
                      <a:r>
                        <a:rPr lang="en-US" sz="1400" kern="1200" dirty="0" smtClean="0">
                          <a:solidFill>
                            <a:schemeClr val="dk1"/>
                          </a:solidFill>
                          <a:latin typeface="+mn-lt"/>
                          <a:ea typeface="+mn-ea"/>
                          <a:cs typeface="+mn-cs"/>
                        </a:rPr>
                        <a:t>Open</a:t>
                      </a:r>
                      <a:endParaRPr lang="en-US" sz="1400" kern="1200" dirty="0">
                        <a:solidFill>
                          <a:schemeClr val="dk1"/>
                        </a:solidFill>
                        <a:latin typeface="+mn-lt"/>
                        <a:ea typeface="+mn-ea"/>
                        <a:cs typeface="+mn-cs"/>
                      </a:endParaRPr>
                    </a:p>
                  </a:txBody>
                  <a:tcPr/>
                </a:tc>
                <a:extLst>
                  <a:ext uri="{0D108BD9-81ED-4DB2-BD59-A6C34878D82A}">
                    <a16:rowId xmlns:a16="http://schemas.microsoft.com/office/drawing/2014/main" xmlns="" val="10006"/>
                  </a:ext>
                </a:extLst>
              </a:tr>
            </a:tbl>
          </a:graphicData>
        </a:graphic>
      </p:graphicFrame>
      <p:sp>
        <p:nvSpPr>
          <p:cNvPr id="4" name="Slide Number Placeholder 3"/>
          <p:cNvSpPr>
            <a:spLocks noGrp="1"/>
          </p:cNvSpPr>
          <p:nvPr>
            <p:ph type="sldNum" sz="quarter" idx="10"/>
          </p:nvPr>
        </p:nvSpPr>
        <p:spPr>
          <a:xfrm>
            <a:off x="3581400" y="6324600"/>
            <a:ext cx="2133600" cy="365125"/>
          </a:xfrm>
        </p:spPr>
        <p:txBody>
          <a:bodyPr/>
          <a:lstStyle/>
          <a:p>
            <a:pPr algn="ctr">
              <a:defRPr/>
            </a:pPr>
            <a:fld id="{87383239-1223-4DFB-BC9A-16AAC25794F4}" type="slidenum">
              <a:rPr lang="en-US" smtClean="0">
                <a:solidFill>
                  <a:srgbClr val="000000"/>
                </a:solidFill>
              </a:rPr>
              <a:pPr algn="ctr">
                <a:defRPr/>
              </a:pPr>
              <a:t>26</a:t>
            </a:fld>
            <a:endParaRPr lang="en-US" dirty="0">
              <a:solidFill>
                <a:srgbClr val="000000"/>
              </a:solidFill>
            </a:endParaRP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200" y="38502"/>
            <a:ext cx="2438400" cy="547835"/>
          </a:xfrm>
          <a:prstGeom prst="rect">
            <a:avLst/>
          </a:prstGeom>
        </p:spPr>
      </p:pic>
      <p:sp>
        <p:nvSpPr>
          <p:cNvPr id="3" name="Rectangle 2"/>
          <p:cNvSpPr/>
          <p:nvPr/>
        </p:nvSpPr>
        <p:spPr>
          <a:xfrm>
            <a:off x="304800" y="914400"/>
            <a:ext cx="8534399" cy="4800600"/>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aphicFrame>
        <p:nvGraphicFramePr>
          <p:cNvPr id="10" name="Table 9"/>
          <p:cNvGraphicFramePr>
            <a:graphicFrameLocks noGrp="1"/>
          </p:cNvGraphicFramePr>
          <p:nvPr>
            <p:extLst>
              <p:ext uri="{D42A27DB-BD31-4B8C-83A1-F6EECF244321}">
                <p14:modId xmlns:p14="http://schemas.microsoft.com/office/powerpoint/2010/main" val="1551596463"/>
              </p:ext>
            </p:extLst>
          </p:nvPr>
        </p:nvGraphicFramePr>
        <p:xfrm>
          <a:off x="457200" y="4454013"/>
          <a:ext cx="8146990" cy="944880"/>
        </p:xfrm>
        <a:graphic>
          <a:graphicData uri="http://schemas.openxmlformats.org/drawingml/2006/table">
            <a:tbl>
              <a:tblPr firstRow="1" bandRow="1">
                <a:tableStyleId>{5C22544A-7EE6-4342-B048-85BDC9FD1C3A}</a:tableStyleId>
              </a:tblPr>
              <a:tblGrid>
                <a:gridCol w="1253383"/>
                <a:gridCol w="3242417"/>
                <a:gridCol w="1219200"/>
                <a:gridCol w="1256943"/>
                <a:gridCol w="1175047"/>
              </a:tblGrid>
              <a:tr h="897443">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kern="1200" dirty="0" smtClean="0">
                          <a:solidFill>
                            <a:schemeClr val="dk1"/>
                          </a:solidFill>
                          <a:latin typeface="+mn-lt"/>
                          <a:ea typeface="+mn-ea"/>
                          <a:cs typeface="+mn-cs"/>
                        </a:rPr>
                        <a:t>2017-04</a:t>
                      </a:r>
                      <a:endParaRPr lang="en-US" sz="1400" kern="1200" dirty="0">
                        <a:solidFill>
                          <a:schemeClr val="dk1"/>
                        </a:solidFill>
                        <a:latin typeface="+mn-lt"/>
                        <a:ea typeface="+mn-ea"/>
                        <a:cs typeface="+mn-cs"/>
                      </a:endParaRPr>
                    </a:p>
                  </a:txBody>
                  <a:tcPr>
                    <a:solidFill>
                      <a:schemeClr val="accent1">
                        <a:lumMod val="20000"/>
                        <a:lumOff val="80000"/>
                      </a:schemeClr>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US" sz="1400" kern="1200" dirty="0" smtClean="0">
                        <a:solidFill>
                          <a:schemeClr val="dk1"/>
                        </a:solidFill>
                        <a:latin typeface="+mn-lt"/>
                        <a:ea typeface="+mn-ea"/>
                        <a:cs typeface="+mn-cs"/>
                      </a:endParaRPr>
                    </a:p>
                    <a:p>
                      <a:pPr marL="0" marR="0" lvl="0" indent="0" algn="ctr" defTabSz="457200" rtl="0" eaLnBrk="1" fontAlgn="auto" latinLnBrk="0" hangingPunct="1">
                        <a:lnSpc>
                          <a:spcPct val="100000"/>
                        </a:lnSpc>
                        <a:spcBef>
                          <a:spcPts val="0"/>
                        </a:spcBef>
                        <a:spcAft>
                          <a:spcPts val="0"/>
                        </a:spcAft>
                        <a:buClrTx/>
                        <a:buSzTx/>
                        <a:buFontTx/>
                        <a:buNone/>
                        <a:tabLst/>
                        <a:defRPr/>
                      </a:pPr>
                      <a:r>
                        <a:rPr lang="en-US" sz="1400" kern="1200" dirty="0" smtClean="0">
                          <a:solidFill>
                            <a:schemeClr val="dk1"/>
                          </a:solidFill>
                          <a:latin typeface="+mn-lt"/>
                          <a:ea typeface="+mn-ea"/>
                          <a:cs typeface="+mn-cs"/>
                        </a:rPr>
                        <a:t>Complete</a:t>
                      </a:r>
                      <a:r>
                        <a:rPr lang="en-US" sz="1400" kern="1200" baseline="0" dirty="0" smtClean="0">
                          <a:solidFill>
                            <a:schemeClr val="dk1"/>
                          </a:solidFill>
                          <a:latin typeface="+mn-lt"/>
                          <a:ea typeface="+mn-ea"/>
                          <a:cs typeface="+mn-cs"/>
                        </a:rPr>
                        <a:t> NBAC Domain Scorecard </a:t>
                      </a:r>
                      <a:endParaRPr lang="en-US" sz="1400" kern="1200" dirty="0" smtClean="0">
                        <a:solidFill>
                          <a:schemeClr val="dk1"/>
                        </a:solidFill>
                        <a:latin typeface="+mn-lt"/>
                        <a:ea typeface="+mn-ea"/>
                        <a:cs typeface="+mn-cs"/>
                      </a:endParaRPr>
                    </a:p>
                    <a:p>
                      <a:pPr marL="0" marR="0" indent="0" algn="ctr" defTabSz="457200" rtl="0" eaLnBrk="1" fontAlgn="auto" latinLnBrk="0" hangingPunct="1">
                        <a:lnSpc>
                          <a:spcPct val="100000"/>
                        </a:lnSpc>
                        <a:spcBef>
                          <a:spcPts val="0"/>
                        </a:spcBef>
                        <a:spcAft>
                          <a:spcPts val="0"/>
                        </a:spcAft>
                        <a:buClrTx/>
                        <a:buSzTx/>
                        <a:buFontTx/>
                        <a:buNone/>
                        <a:tabLst/>
                        <a:defRPr/>
                      </a:pPr>
                      <a:endParaRPr lang="en-US" sz="1400" kern="1200" dirty="0" smtClean="0">
                        <a:solidFill>
                          <a:schemeClr val="dk1"/>
                        </a:solidFill>
                        <a:latin typeface="+mn-lt"/>
                        <a:ea typeface="+mn-ea"/>
                        <a:cs typeface="+mn-cs"/>
                      </a:endParaRPr>
                    </a:p>
                  </a:txBody>
                  <a:tcPr>
                    <a:solidFill>
                      <a:schemeClr val="accent1">
                        <a:lumMod val="20000"/>
                        <a:lumOff val="80000"/>
                      </a:schemeClr>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kern="1200" dirty="0" err="1" smtClean="0">
                          <a:solidFill>
                            <a:schemeClr val="dk1"/>
                          </a:solidFill>
                          <a:latin typeface="+mn-lt"/>
                          <a:ea typeface="+mn-ea"/>
                          <a:cs typeface="+mn-cs"/>
                        </a:rPr>
                        <a:t>MilOps</a:t>
                      </a:r>
                      <a:r>
                        <a:rPr lang="en-US" sz="1400" kern="1200" dirty="0" smtClean="0">
                          <a:solidFill>
                            <a:schemeClr val="dk1"/>
                          </a:solidFill>
                          <a:latin typeface="+mn-lt"/>
                          <a:ea typeface="+mn-ea"/>
                          <a:cs typeface="+mn-cs"/>
                        </a:rPr>
                        <a:t> Steward Representative </a:t>
                      </a:r>
                      <a:endParaRPr lang="en-US" sz="1400" kern="1200" dirty="0">
                        <a:solidFill>
                          <a:schemeClr val="dk1"/>
                        </a:solidFill>
                        <a:latin typeface="+mn-lt"/>
                        <a:ea typeface="+mn-ea"/>
                        <a:cs typeface="+mn-cs"/>
                      </a:endParaRPr>
                    </a:p>
                  </a:txBody>
                  <a:tcPr>
                    <a:solidFill>
                      <a:schemeClr val="accent1">
                        <a:lumMod val="20000"/>
                        <a:lumOff val="80000"/>
                      </a:schemeClr>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kern="1200" dirty="0" smtClean="0">
                          <a:solidFill>
                            <a:schemeClr val="dk1"/>
                          </a:solidFill>
                          <a:latin typeface="+mn-lt"/>
                          <a:ea typeface="+mn-ea"/>
                          <a:cs typeface="+mn-cs"/>
                        </a:rPr>
                        <a:t>September 2017 </a:t>
                      </a:r>
                      <a:endParaRPr lang="en-US" sz="1400" kern="1200" dirty="0">
                        <a:solidFill>
                          <a:schemeClr val="dk1"/>
                        </a:solidFill>
                        <a:latin typeface="+mn-lt"/>
                        <a:ea typeface="+mn-ea"/>
                        <a:cs typeface="+mn-cs"/>
                      </a:endParaRPr>
                    </a:p>
                  </a:txBody>
                  <a:tcPr>
                    <a:solidFill>
                      <a:schemeClr val="accent1">
                        <a:lumMod val="20000"/>
                        <a:lumOff val="80000"/>
                      </a:schemeClr>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endParaRPr lang="en-US" sz="1400" kern="1200" dirty="0" smtClean="0">
                        <a:solidFill>
                          <a:schemeClr val="dk1"/>
                        </a:solidFill>
                        <a:latin typeface="+mn-lt"/>
                        <a:ea typeface="+mn-ea"/>
                        <a:cs typeface="+mn-cs"/>
                      </a:endParaRPr>
                    </a:p>
                    <a:p>
                      <a:pPr marL="0" marR="0" indent="0" algn="ctr" defTabSz="457200" rtl="0" eaLnBrk="1" fontAlgn="auto" latinLnBrk="0" hangingPunct="1">
                        <a:lnSpc>
                          <a:spcPct val="100000"/>
                        </a:lnSpc>
                        <a:spcBef>
                          <a:spcPts val="0"/>
                        </a:spcBef>
                        <a:spcAft>
                          <a:spcPts val="0"/>
                        </a:spcAft>
                        <a:buClrTx/>
                        <a:buSzTx/>
                        <a:buFontTx/>
                        <a:buNone/>
                        <a:tabLst/>
                        <a:defRPr/>
                      </a:pPr>
                      <a:r>
                        <a:rPr lang="en-US" sz="1400" kern="1200" dirty="0" smtClean="0">
                          <a:solidFill>
                            <a:schemeClr val="dk1"/>
                          </a:solidFill>
                          <a:latin typeface="+mn-lt"/>
                          <a:ea typeface="+mn-ea"/>
                          <a:cs typeface="+mn-cs"/>
                        </a:rPr>
                        <a:t>Open</a:t>
                      </a:r>
                      <a:endParaRPr lang="en-US" sz="1400" kern="1200" dirty="0">
                        <a:solidFill>
                          <a:schemeClr val="dk1"/>
                        </a:solidFill>
                        <a:latin typeface="+mn-lt"/>
                        <a:ea typeface="+mn-ea"/>
                        <a:cs typeface="+mn-cs"/>
                      </a:endParaRPr>
                    </a:p>
                  </a:txBody>
                  <a:tcPr>
                    <a:solidFill>
                      <a:schemeClr val="accent1">
                        <a:lumMod val="20000"/>
                        <a:lumOff val="80000"/>
                      </a:schemeClr>
                    </a:solidFill>
                  </a:tcPr>
                </a:tc>
              </a:tr>
            </a:tbl>
          </a:graphicData>
        </a:graphic>
      </p:graphicFrame>
    </p:spTree>
    <p:extLst>
      <p:ext uri="{BB962C8B-B14F-4D97-AF65-F5344CB8AC3E}">
        <p14:creationId xmlns:p14="http://schemas.microsoft.com/office/powerpoint/2010/main" val="274411715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bwMode="auto">
          <a:xfrm>
            <a:off x="457200" y="3750542"/>
            <a:ext cx="8915401" cy="259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6038" rIns="45720" bIns="46038" numCol="1" anchor="b" anchorCtr="0" compatLnSpc="1">
            <a:prstTxWarp prst="textNoShape">
              <a:avLst/>
            </a:prstTxWarp>
          </a:bodyPr>
          <a:lstStyle>
            <a:lvl1pPr algn="r" rtl="0" eaLnBrk="0" fontAlgn="base" hangingPunct="0">
              <a:spcBef>
                <a:spcPct val="0"/>
              </a:spcBef>
              <a:spcAft>
                <a:spcPct val="0"/>
              </a:spcAft>
              <a:defRPr sz="2800" b="1" i="1">
                <a:solidFill>
                  <a:srgbClr val="000000"/>
                </a:solidFill>
                <a:latin typeface="+mj-lt"/>
                <a:ea typeface="+mj-ea"/>
                <a:cs typeface="+mj-cs"/>
              </a:defRPr>
            </a:lvl1pPr>
            <a:lvl2pPr algn="r" rtl="0" eaLnBrk="0" fontAlgn="base" hangingPunct="0">
              <a:spcBef>
                <a:spcPct val="0"/>
              </a:spcBef>
              <a:spcAft>
                <a:spcPct val="0"/>
              </a:spcAft>
              <a:defRPr sz="2800" b="1" i="1">
                <a:solidFill>
                  <a:srgbClr val="000000"/>
                </a:solidFill>
                <a:latin typeface="Times New Roman" pitchFamily="18" charset="0"/>
              </a:defRPr>
            </a:lvl2pPr>
            <a:lvl3pPr algn="r" rtl="0" eaLnBrk="0" fontAlgn="base" hangingPunct="0">
              <a:spcBef>
                <a:spcPct val="0"/>
              </a:spcBef>
              <a:spcAft>
                <a:spcPct val="0"/>
              </a:spcAft>
              <a:defRPr sz="2800" b="1" i="1">
                <a:solidFill>
                  <a:srgbClr val="000000"/>
                </a:solidFill>
                <a:latin typeface="Times New Roman" pitchFamily="18" charset="0"/>
              </a:defRPr>
            </a:lvl3pPr>
            <a:lvl4pPr algn="r" rtl="0" eaLnBrk="0" fontAlgn="base" hangingPunct="0">
              <a:spcBef>
                <a:spcPct val="0"/>
              </a:spcBef>
              <a:spcAft>
                <a:spcPct val="0"/>
              </a:spcAft>
              <a:defRPr sz="2800" b="1" i="1">
                <a:solidFill>
                  <a:srgbClr val="000000"/>
                </a:solidFill>
                <a:latin typeface="Times New Roman" pitchFamily="18" charset="0"/>
              </a:defRPr>
            </a:lvl4pPr>
            <a:lvl5pPr algn="r" rtl="0" eaLnBrk="0" fontAlgn="base" hangingPunct="0">
              <a:spcBef>
                <a:spcPct val="0"/>
              </a:spcBef>
              <a:spcAft>
                <a:spcPct val="0"/>
              </a:spcAft>
              <a:defRPr sz="2800" b="1" i="1">
                <a:solidFill>
                  <a:srgbClr val="000000"/>
                </a:solidFill>
                <a:latin typeface="Times New Roman" pitchFamily="18" charset="0"/>
              </a:defRPr>
            </a:lvl5pPr>
            <a:lvl6pPr marL="457200" algn="r" rtl="0" eaLnBrk="0" fontAlgn="base" hangingPunct="0">
              <a:spcBef>
                <a:spcPct val="0"/>
              </a:spcBef>
              <a:spcAft>
                <a:spcPct val="0"/>
              </a:spcAft>
              <a:defRPr sz="2800" b="1" i="1">
                <a:solidFill>
                  <a:srgbClr val="000000"/>
                </a:solidFill>
                <a:latin typeface="Times New Roman" pitchFamily="18" charset="0"/>
              </a:defRPr>
            </a:lvl6pPr>
            <a:lvl7pPr marL="914400" algn="r" rtl="0" eaLnBrk="0" fontAlgn="base" hangingPunct="0">
              <a:spcBef>
                <a:spcPct val="0"/>
              </a:spcBef>
              <a:spcAft>
                <a:spcPct val="0"/>
              </a:spcAft>
              <a:defRPr sz="2800" b="1" i="1">
                <a:solidFill>
                  <a:srgbClr val="000000"/>
                </a:solidFill>
                <a:latin typeface="Times New Roman" pitchFamily="18" charset="0"/>
              </a:defRPr>
            </a:lvl7pPr>
            <a:lvl8pPr marL="1371600" algn="r" rtl="0" eaLnBrk="0" fontAlgn="base" hangingPunct="0">
              <a:spcBef>
                <a:spcPct val="0"/>
              </a:spcBef>
              <a:spcAft>
                <a:spcPct val="0"/>
              </a:spcAft>
              <a:defRPr sz="2800" b="1" i="1">
                <a:solidFill>
                  <a:srgbClr val="000000"/>
                </a:solidFill>
                <a:latin typeface="Times New Roman" pitchFamily="18" charset="0"/>
              </a:defRPr>
            </a:lvl8pPr>
            <a:lvl9pPr marL="1828800" algn="r" rtl="0" eaLnBrk="0" fontAlgn="base" hangingPunct="0">
              <a:spcBef>
                <a:spcPct val="0"/>
              </a:spcBef>
              <a:spcAft>
                <a:spcPct val="0"/>
              </a:spcAft>
              <a:defRPr sz="2800" b="1" i="1">
                <a:solidFill>
                  <a:srgbClr val="000000"/>
                </a:solidFill>
                <a:latin typeface="Times New Roman" pitchFamily="18" charset="0"/>
              </a:defRPr>
            </a:lvl9pPr>
          </a:lstStyle>
          <a:p>
            <a:pPr marL="457200" indent="-457200" algn="l">
              <a:buFont typeface="Arial" panose="020B0604020202020204" pitchFamily="34" charset="0"/>
              <a:buChar char="•"/>
            </a:pPr>
            <a:r>
              <a:rPr lang="en-US" b="0" i="0" kern="0" dirty="0" smtClean="0">
                <a:cs typeface="Arial" panose="020B0604020202020204" pitchFamily="34" charset="0"/>
              </a:rPr>
              <a:t>NIEM V4.0 Content Subcommittee Update</a:t>
            </a:r>
          </a:p>
          <a:p>
            <a:pPr marL="457200" indent="-457200" algn="l">
              <a:buFont typeface="Arial" panose="020B0604020202020204" pitchFamily="34" charset="0"/>
              <a:buChar char="•"/>
            </a:pPr>
            <a:endParaRPr lang="en-US" b="0" i="0" kern="0" dirty="0">
              <a:cs typeface="Arial" panose="020B0604020202020204" pitchFamily="34" charset="0"/>
            </a:endParaRPr>
          </a:p>
          <a:p>
            <a:pPr marL="457200" indent="-457200" algn="l">
              <a:buFont typeface="Arial" panose="020B0604020202020204" pitchFamily="34" charset="0"/>
              <a:buChar char="•"/>
            </a:pPr>
            <a:r>
              <a:rPr lang="en-US" b="0" i="0" kern="0" dirty="0" smtClean="0">
                <a:cs typeface="Arial" panose="020B0604020202020204" pitchFamily="34" charset="0"/>
              </a:rPr>
              <a:t>NBAC Domains Score Card Annual Review  </a:t>
            </a:r>
          </a:p>
          <a:p>
            <a:pPr marL="457200" indent="-457200" algn="l">
              <a:buFont typeface="Arial" panose="020B0604020202020204" pitchFamily="34" charset="0"/>
              <a:buChar char="•"/>
            </a:pPr>
            <a:endParaRPr lang="en-US" b="0" i="0" kern="0" dirty="0">
              <a:cs typeface="Arial" panose="020B0604020202020204" pitchFamily="34" charset="0"/>
            </a:endParaRPr>
          </a:p>
          <a:p>
            <a:pPr marL="457200" indent="-457200" algn="l">
              <a:buFont typeface="Arial" panose="020B0604020202020204" pitchFamily="34" charset="0"/>
              <a:buChar char="•"/>
            </a:pPr>
            <a:r>
              <a:rPr lang="en-US" b="0" i="0" kern="0" dirty="0">
                <a:cs typeface="Arial" panose="020B0604020202020204" pitchFamily="34" charset="0"/>
              </a:rPr>
              <a:t>JSON Schema Generation </a:t>
            </a:r>
            <a:r>
              <a:rPr lang="en-US" b="0" i="0" kern="0" dirty="0" smtClean="0">
                <a:cs typeface="Arial" panose="020B0604020202020204" pitchFamily="34" charset="0"/>
              </a:rPr>
              <a:t>Tool</a:t>
            </a:r>
            <a:endParaRPr lang="en-US" b="0" i="0" kern="0" dirty="0">
              <a:cs typeface="Arial" panose="020B0604020202020204" pitchFamily="34" charset="0"/>
            </a:endParaRPr>
          </a:p>
          <a:p>
            <a:pPr marL="457200" indent="-457200" algn="l">
              <a:buFont typeface="Arial" panose="020B0604020202020204" pitchFamily="34" charset="0"/>
              <a:buChar char="•"/>
            </a:pPr>
            <a:endParaRPr lang="en-US" b="0" i="0" kern="0" dirty="0">
              <a:cs typeface="Arial" panose="020B0604020202020204" pitchFamily="34" charset="0"/>
            </a:endParaRPr>
          </a:p>
          <a:p>
            <a:pPr marL="457200" indent="-457200" algn="l">
              <a:buFont typeface="Arial" panose="020B0604020202020204" pitchFamily="34" charset="0"/>
              <a:buChar char="•"/>
            </a:pPr>
            <a:r>
              <a:rPr lang="en-US" b="0" i="0" kern="0" dirty="0" smtClean="0">
                <a:cs typeface="Arial" panose="020B0604020202020204" pitchFamily="34" charset="0"/>
              </a:rPr>
              <a:t>Human Capital Domain On-boarding</a:t>
            </a:r>
          </a:p>
          <a:p>
            <a:pPr marL="457200" indent="-457200" algn="l">
              <a:buFont typeface="Arial" panose="020B0604020202020204" pitchFamily="34" charset="0"/>
              <a:buChar char="•"/>
            </a:pPr>
            <a:endParaRPr lang="en-US" b="0" i="0" kern="0" dirty="0">
              <a:cs typeface="Arial" panose="020B0604020202020204" pitchFamily="34" charset="0"/>
            </a:endParaRPr>
          </a:p>
          <a:p>
            <a:pPr marL="457200" indent="-457200" algn="l">
              <a:buFont typeface="Arial" panose="020B0604020202020204" pitchFamily="34" charset="0"/>
              <a:buChar char="•"/>
            </a:pPr>
            <a:r>
              <a:rPr lang="en-US" b="0" i="0" kern="0" dirty="0">
                <a:cs typeface="Arial" panose="020B0604020202020204" pitchFamily="34" charset="0"/>
              </a:rPr>
              <a:t>FY2017- 2018 NBAC Strategic Roadmap </a:t>
            </a:r>
          </a:p>
          <a:p>
            <a:pPr marL="457200" indent="-457200" algn="l">
              <a:buFont typeface="Arial" panose="020B0604020202020204" pitchFamily="34" charset="0"/>
              <a:buChar char="•"/>
            </a:pPr>
            <a:endParaRPr lang="en-US" b="0" i="0" kern="0" dirty="0">
              <a:cs typeface="Arial" panose="020B0604020202020204" pitchFamily="34" charset="0"/>
            </a:endParaRPr>
          </a:p>
          <a:p>
            <a:pPr marL="457200" indent="-457200" algn="l">
              <a:buFont typeface="Arial" panose="020B0604020202020204" pitchFamily="34" charset="0"/>
              <a:buChar char="•"/>
            </a:pPr>
            <a:endParaRPr lang="en-US" b="0" i="0" kern="0" dirty="0" smtClean="0">
              <a:cs typeface="Arial" panose="020B0604020202020204" pitchFamily="34" charset="0"/>
            </a:endParaRPr>
          </a:p>
        </p:txBody>
      </p:sp>
      <p:sp>
        <p:nvSpPr>
          <p:cNvPr id="2" name="Slide Number Placeholder 1"/>
          <p:cNvSpPr>
            <a:spLocks noGrp="1"/>
          </p:cNvSpPr>
          <p:nvPr>
            <p:ph type="sldNum" sz="quarter" idx="10"/>
          </p:nvPr>
        </p:nvSpPr>
        <p:spPr/>
        <p:txBody>
          <a:bodyPr/>
          <a:lstStyle/>
          <a:p>
            <a:pPr>
              <a:defRPr/>
            </a:pPr>
            <a:fld id="{9BBAEEF3-67C7-443A-905F-4F36D9D5257A}" type="slidenum">
              <a:rPr lang="en-US" smtClean="0"/>
              <a:pPr>
                <a:defRPr/>
              </a:pPr>
              <a:t>27</a:t>
            </a:fld>
            <a:endParaRPr lang="en-US" dirty="0"/>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199" y="38502"/>
            <a:ext cx="4576929" cy="1028298"/>
          </a:xfrm>
          <a:prstGeom prst="rect">
            <a:avLst/>
          </a:prstGeom>
        </p:spPr>
      </p:pic>
      <p:sp>
        <p:nvSpPr>
          <p:cNvPr id="3" name="Rectangle 2"/>
          <p:cNvSpPr/>
          <p:nvPr/>
        </p:nvSpPr>
        <p:spPr>
          <a:xfrm>
            <a:off x="4563256" y="304800"/>
            <a:ext cx="4572000" cy="1138773"/>
          </a:xfrm>
          <a:prstGeom prst="rect">
            <a:avLst/>
          </a:prstGeom>
        </p:spPr>
        <p:txBody>
          <a:bodyPr wrap="square">
            <a:spAutoFit/>
          </a:bodyPr>
          <a:lstStyle/>
          <a:p>
            <a:pPr algn="ctr"/>
            <a:r>
              <a:rPr lang="en-US" sz="4400" dirty="0"/>
              <a:t>NBAC </a:t>
            </a:r>
            <a:r>
              <a:rPr lang="en-US" sz="4400" dirty="0" smtClean="0"/>
              <a:t>Activities</a:t>
            </a:r>
          </a:p>
          <a:p>
            <a:pPr algn="ctr"/>
            <a:r>
              <a:rPr lang="en-US" sz="2400" dirty="0" smtClean="0"/>
              <a:t>Derek </a:t>
            </a:r>
            <a:r>
              <a:rPr lang="en-US" sz="2400" dirty="0" err="1" smtClean="0"/>
              <a:t>Nisco</a:t>
            </a:r>
            <a:endParaRPr lang="en-US" sz="2400" dirty="0"/>
          </a:p>
        </p:txBody>
      </p:sp>
    </p:spTree>
    <p:extLst>
      <p:ext uri="{BB962C8B-B14F-4D97-AF65-F5344CB8AC3E}">
        <p14:creationId xmlns:p14="http://schemas.microsoft.com/office/powerpoint/2010/main" val="311250069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bwMode="auto">
          <a:xfrm>
            <a:off x="76199" y="2743200"/>
            <a:ext cx="8915401" cy="259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6038" rIns="45720" bIns="46038" numCol="1" anchor="b" anchorCtr="0" compatLnSpc="1">
            <a:prstTxWarp prst="textNoShape">
              <a:avLst/>
            </a:prstTxWarp>
          </a:bodyPr>
          <a:lstStyle>
            <a:lvl1pPr algn="r" rtl="0" eaLnBrk="0" fontAlgn="base" hangingPunct="0">
              <a:spcBef>
                <a:spcPct val="0"/>
              </a:spcBef>
              <a:spcAft>
                <a:spcPct val="0"/>
              </a:spcAft>
              <a:defRPr sz="2800" b="1" i="1">
                <a:solidFill>
                  <a:srgbClr val="000000"/>
                </a:solidFill>
                <a:latin typeface="+mj-lt"/>
                <a:ea typeface="+mj-ea"/>
                <a:cs typeface="+mj-cs"/>
              </a:defRPr>
            </a:lvl1pPr>
            <a:lvl2pPr algn="r" rtl="0" eaLnBrk="0" fontAlgn="base" hangingPunct="0">
              <a:spcBef>
                <a:spcPct val="0"/>
              </a:spcBef>
              <a:spcAft>
                <a:spcPct val="0"/>
              </a:spcAft>
              <a:defRPr sz="2800" b="1" i="1">
                <a:solidFill>
                  <a:srgbClr val="000000"/>
                </a:solidFill>
                <a:latin typeface="Times New Roman" pitchFamily="18" charset="0"/>
              </a:defRPr>
            </a:lvl2pPr>
            <a:lvl3pPr algn="r" rtl="0" eaLnBrk="0" fontAlgn="base" hangingPunct="0">
              <a:spcBef>
                <a:spcPct val="0"/>
              </a:spcBef>
              <a:spcAft>
                <a:spcPct val="0"/>
              </a:spcAft>
              <a:defRPr sz="2800" b="1" i="1">
                <a:solidFill>
                  <a:srgbClr val="000000"/>
                </a:solidFill>
                <a:latin typeface="Times New Roman" pitchFamily="18" charset="0"/>
              </a:defRPr>
            </a:lvl3pPr>
            <a:lvl4pPr algn="r" rtl="0" eaLnBrk="0" fontAlgn="base" hangingPunct="0">
              <a:spcBef>
                <a:spcPct val="0"/>
              </a:spcBef>
              <a:spcAft>
                <a:spcPct val="0"/>
              </a:spcAft>
              <a:defRPr sz="2800" b="1" i="1">
                <a:solidFill>
                  <a:srgbClr val="000000"/>
                </a:solidFill>
                <a:latin typeface="Times New Roman" pitchFamily="18" charset="0"/>
              </a:defRPr>
            </a:lvl4pPr>
            <a:lvl5pPr algn="r" rtl="0" eaLnBrk="0" fontAlgn="base" hangingPunct="0">
              <a:spcBef>
                <a:spcPct val="0"/>
              </a:spcBef>
              <a:spcAft>
                <a:spcPct val="0"/>
              </a:spcAft>
              <a:defRPr sz="2800" b="1" i="1">
                <a:solidFill>
                  <a:srgbClr val="000000"/>
                </a:solidFill>
                <a:latin typeface="Times New Roman" pitchFamily="18" charset="0"/>
              </a:defRPr>
            </a:lvl5pPr>
            <a:lvl6pPr marL="457200" algn="r" rtl="0" eaLnBrk="0" fontAlgn="base" hangingPunct="0">
              <a:spcBef>
                <a:spcPct val="0"/>
              </a:spcBef>
              <a:spcAft>
                <a:spcPct val="0"/>
              </a:spcAft>
              <a:defRPr sz="2800" b="1" i="1">
                <a:solidFill>
                  <a:srgbClr val="000000"/>
                </a:solidFill>
                <a:latin typeface="Times New Roman" pitchFamily="18" charset="0"/>
              </a:defRPr>
            </a:lvl6pPr>
            <a:lvl7pPr marL="914400" algn="r" rtl="0" eaLnBrk="0" fontAlgn="base" hangingPunct="0">
              <a:spcBef>
                <a:spcPct val="0"/>
              </a:spcBef>
              <a:spcAft>
                <a:spcPct val="0"/>
              </a:spcAft>
              <a:defRPr sz="2800" b="1" i="1">
                <a:solidFill>
                  <a:srgbClr val="000000"/>
                </a:solidFill>
                <a:latin typeface="Times New Roman" pitchFamily="18" charset="0"/>
              </a:defRPr>
            </a:lvl7pPr>
            <a:lvl8pPr marL="1371600" algn="r" rtl="0" eaLnBrk="0" fontAlgn="base" hangingPunct="0">
              <a:spcBef>
                <a:spcPct val="0"/>
              </a:spcBef>
              <a:spcAft>
                <a:spcPct val="0"/>
              </a:spcAft>
              <a:defRPr sz="2800" b="1" i="1">
                <a:solidFill>
                  <a:srgbClr val="000000"/>
                </a:solidFill>
                <a:latin typeface="Times New Roman" pitchFamily="18" charset="0"/>
              </a:defRPr>
            </a:lvl8pPr>
            <a:lvl9pPr marL="1828800" algn="r" rtl="0" eaLnBrk="0" fontAlgn="base" hangingPunct="0">
              <a:spcBef>
                <a:spcPct val="0"/>
              </a:spcBef>
              <a:spcAft>
                <a:spcPct val="0"/>
              </a:spcAft>
              <a:defRPr sz="2800" b="1" i="1">
                <a:solidFill>
                  <a:srgbClr val="000000"/>
                </a:solidFill>
                <a:latin typeface="Times New Roman" pitchFamily="18" charset="0"/>
              </a:defRPr>
            </a:lvl9pPr>
          </a:lstStyle>
          <a:p>
            <a:pPr algn="ctr"/>
            <a:endParaRPr lang="en-US" b="0" i="0" kern="0" dirty="0" smtClean="0">
              <a:cs typeface="Arial" panose="020B0604020202020204" pitchFamily="34" charset="0"/>
            </a:endParaRPr>
          </a:p>
          <a:p>
            <a:pPr algn="ctr"/>
            <a:r>
              <a:rPr lang="en-US" sz="4000" b="0" i="0" kern="0" dirty="0" smtClean="0">
                <a:latin typeface="Arial" panose="020B0604020202020204" pitchFamily="34" charset="0"/>
                <a:cs typeface="Arial" panose="020B0604020202020204" pitchFamily="34" charset="0"/>
              </a:rPr>
              <a:t>Stakeholder Collaboration</a:t>
            </a:r>
          </a:p>
          <a:p>
            <a:pPr algn="ctr"/>
            <a:endParaRPr lang="en-US" b="0" i="0" kern="0" dirty="0" smtClean="0">
              <a:latin typeface="Arial" panose="020B0604020202020204" pitchFamily="34" charset="0"/>
              <a:cs typeface="Arial" panose="020B0604020202020204" pitchFamily="34" charset="0"/>
            </a:endParaRPr>
          </a:p>
          <a:p>
            <a:pPr algn="ctr">
              <a:spcBef>
                <a:spcPts val="600"/>
              </a:spcBef>
            </a:pPr>
            <a:r>
              <a:rPr lang="en-US" b="0" kern="0" dirty="0" smtClean="0">
                <a:latin typeface="Arial" panose="020B0604020202020204" pitchFamily="34" charset="0"/>
                <a:cs typeface="Arial" panose="020B0604020202020204" pitchFamily="34" charset="0"/>
              </a:rPr>
              <a:t>Programs Considering NIEM?</a:t>
            </a:r>
          </a:p>
          <a:p>
            <a:pPr algn="ctr">
              <a:spcBef>
                <a:spcPts val="600"/>
              </a:spcBef>
            </a:pPr>
            <a:r>
              <a:rPr lang="en-US" b="0" kern="0" dirty="0" smtClean="0">
                <a:latin typeface="Arial" panose="020B0604020202020204" pitchFamily="34" charset="0"/>
                <a:cs typeface="Arial" panose="020B0604020202020204" pitchFamily="34" charset="0"/>
              </a:rPr>
              <a:t>IEPD Development?</a:t>
            </a:r>
          </a:p>
          <a:p>
            <a:pPr algn="ctr">
              <a:spcBef>
                <a:spcPts val="600"/>
              </a:spcBef>
            </a:pPr>
            <a:r>
              <a:rPr lang="en-US" b="0" kern="0" dirty="0" smtClean="0">
                <a:latin typeface="Arial" panose="020B0604020202020204" pitchFamily="34" charset="0"/>
                <a:cs typeface="Arial" panose="020B0604020202020204" pitchFamily="34" charset="0"/>
              </a:rPr>
              <a:t>NIEM Mapping?</a:t>
            </a:r>
          </a:p>
          <a:p>
            <a:pPr algn="ctr">
              <a:spcBef>
                <a:spcPts val="600"/>
              </a:spcBef>
            </a:pPr>
            <a:r>
              <a:rPr lang="en-US" b="0" kern="0" dirty="0" smtClean="0">
                <a:latin typeface="Arial" panose="020B0604020202020204" pitchFamily="34" charset="0"/>
                <a:cs typeface="Arial" panose="020B0604020202020204" pitchFamily="34" charset="0"/>
              </a:rPr>
              <a:t>Demonstrations, Exercises, Experiments?</a:t>
            </a:r>
          </a:p>
          <a:p>
            <a:pPr algn="ctr">
              <a:spcBef>
                <a:spcPts val="600"/>
              </a:spcBef>
            </a:pPr>
            <a:r>
              <a:rPr lang="en-US" b="0" kern="0" dirty="0" smtClean="0">
                <a:latin typeface="Arial" panose="020B0604020202020204" pitchFamily="34" charset="0"/>
                <a:cs typeface="Arial" panose="020B0604020202020204" pitchFamily="34" charset="0"/>
              </a:rPr>
              <a:t>Recommendations &amp; Good Ideas?</a:t>
            </a:r>
            <a:endParaRPr lang="en-US" b="0" kern="0" dirty="0">
              <a:latin typeface="Arial" panose="020B0604020202020204" pitchFamily="34" charset="0"/>
              <a:cs typeface="Arial" panose="020B0604020202020204" pitchFamily="34" charset="0"/>
            </a:endParaRPr>
          </a:p>
        </p:txBody>
      </p:sp>
      <p:sp>
        <p:nvSpPr>
          <p:cNvPr id="2" name="Slide Number Placeholder 1"/>
          <p:cNvSpPr>
            <a:spLocks noGrp="1"/>
          </p:cNvSpPr>
          <p:nvPr>
            <p:ph type="sldNum" sz="quarter" idx="10"/>
          </p:nvPr>
        </p:nvSpPr>
        <p:spPr/>
        <p:txBody>
          <a:bodyPr/>
          <a:lstStyle/>
          <a:p>
            <a:pPr>
              <a:defRPr/>
            </a:pPr>
            <a:fld id="{9BBAEEF3-67C7-443A-905F-4F36D9D5257A}" type="slidenum">
              <a:rPr lang="en-US" smtClean="0"/>
              <a:pPr>
                <a:defRPr/>
              </a:pPr>
              <a:t>28</a:t>
            </a:fld>
            <a:endParaRPr lang="en-US" dirty="0"/>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199" y="38502"/>
            <a:ext cx="4576929" cy="1028298"/>
          </a:xfrm>
          <a:prstGeom prst="rect">
            <a:avLst/>
          </a:prstGeom>
        </p:spPr>
      </p:pic>
    </p:spTree>
    <p:extLst>
      <p:ext uri="{BB962C8B-B14F-4D97-AF65-F5344CB8AC3E}">
        <p14:creationId xmlns:p14="http://schemas.microsoft.com/office/powerpoint/2010/main" val="49280519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 name="Title 1"/>
          <p:cNvSpPr>
            <a:spLocks noGrp="1"/>
          </p:cNvSpPr>
          <p:nvPr>
            <p:ph type="title"/>
          </p:nvPr>
        </p:nvSpPr>
        <p:spPr>
          <a:xfrm>
            <a:off x="676275" y="292100"/>
            <a:ext cx="8396288" cy="428625"/>
          </a:xfrm>
        </p:spPr>
        <p:txBody>
          <a:bodyPr>
            <a:noAutofit/>
          </a:bodyPr>
          <a:lstStyle/>
          <a:p>
            <a:pPr eaLnBrk="1" hangingPunct="1">
              <a:lnSpc>
                <a:spcPct val="85000"/>
              </a:lnSpc>
              <a:defRPr/>
            </a:pPr>
            <a:r>
              <a:rPr lang="en-US" sz="2000" i="0" kern="0" dirty="0">
                <a:solidFill>
                  <a:schemeClr val="tx2"/>
                </a:solidFill>
              </a:rPr>
              <a:t>Tactical Infrastructure Enterprise Services Coalition Warrior Program</a:t>
            </a:r>
          </a:p>
        </p:txBody>
      </p:sp>
      <p:sp>
        <p:nvSpPr>
          <p:cNvPr id="30723" name="TextBox 24"/>
          <p:cNvSpPr txBox="1">
            <a:spLocks noChangeArrowheads="1"/>
          </p:cNvSpPr>
          <p:nvPr/>
        </p:nvSpPr>
        <p:spPr bwMode="auto">
          <a:xfrm>
            <a:off x="36513" y="1187450"/>
            <a:ext cx="676275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b="1" i="1">
                <a:solidFill>
                  <a:srgbClr val="002060"/>
                </a:solidFill>
              </a:rPr>
              <a:t>Warfighter Problem:</a:t>
            </a:r>
            <a:r>
              <a:rPr lang="en-US" altLang="en-US" sz="1600" b="1" i="1">
                <a:solidFill>
                  <a:srgbClr val="002060"/>
                </a:solidFill>
              </a:rPr>
              <a:t> </a:t>
            </a:r>
            <a:r>
              <a:rPr lang="en-US" altLang="en-US" sz="2000" i="1">
                <a:solidFill>
                  <a:srgbClr val="002060"/>
                </a:solidFill>
              </a:rPr>
              <a:t>Coalition armed forces’ IT systems employ different IT standards, preventing exchange of critical warfighter information  </a:t>
            </a:r>
          </a:p>
        </p:txBody>
      </p:sp>
      <p:sp>
        <p:nvSpPr>
          <p:cNvPr id="3" name="TextBox 2"/>
          <p:cNvSpPr txBox="1"/>
          <p:nvPr/>
        </p:nvSpPr>
        <p:spPr>
          <a:xfrm>
            <a:off x="527050" y="6405563"/>
            <a:ext cx="8178800" cy="368300"/>
          </a:xfrm>
          <a:prstGeom prst="rect">
            <a:avLst/>
          </a:prstGeom>
          <a:solidFill>
            <a:schemeClr val="accent2">
              <a:lumMod val="20000"/>
              <a:lumOff val="80000"/>
            </a:schemeClr>
          </a:solidFill>
          <a:ln>
            <a:solidFill>
              <a:schemeClr val="tx1"/>
            </a:solidFill>
          </a:ln>
        </p:spPr>
        <p:txBody>
          <a:bodyPr wrap="none">
            <a:spAutoFit/>
          </a:bodyPr>
          <a:lstStyle/>
          <a:p>
            <a:pPr>
              <a:defRPr/>
            </a:pPr>
            <a:r>
              <a:rPr lang="en-US" b="1" i="1" dirty="0">
                <a:latin typeface="Arial" charset="0"/>
              </a:rPr>
              <a:t>Proof of Concept demonstrated and validated at latest NATO CWIX event</a:t>
            </a:r>
            <a:endParaRPr lang="en-US" i="1" dirty="0">
              <a:latin typeface="Arial" charset="0"/>
            </a:endParaRPr>
          </a:p>
        </p:txBody>
      </p:sp>
      <p:pic>
        <p:nvPicPr>
          <p:cNvPr id="30725"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028950" y="1019175"/>
            <a:ext cx="5891213" cy="3436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6"/>
          <p:cNvSpPr txBox="1"/>
          <p:nvPr/>
        </p:nvSpPr>
        <p:spPr>
          <a:xfrm>
            <a:off x="61913" y="2241550"/>
            <a:ext cx="2974975" cy="5540375"/>
          </a:xfrm>
          <a:prstGeom prst="rect">
            <a:avLst/>
          </a:prstGeom>
          <a:noFill/>
        </p:spPr>
        <p:txBody>
          <a:bodyPr>
            <a:spAutoFit/>
          </a:bodyPr>
          <a:lstStyle/>
          <a:p>
            <a:pPr>
              <a:defRPr/>
            </a:pPr>
            <a:r>
              <a:rPr lang="en-US" sz="1600" b="1" dirty="0">
                <a:solidFill>
                  <a:srgbClr val="002060"/>
                </a:solidFill>
              </a:rPr>
              <a:t>Solutions Approach:</a:t>
            </a:r>
          </a:p>
          <a:p>
            <a:pPr>
              <a:defRPr/>
            </a:pPr>
            <a:endParaRPr lang="en-US" sz="1050" b="1" i="1" dirty="0"/>
          </a:p>
          <a:p>
            <a:pPr>
              <a:defRPr/>
            </a:pPr>
            <a:r>
              <a:rPr lang="en-US" sz="1200" i="1" u="sng" dirty="0"/>
              <a:t>1. Make Data Understandable</a:t>
            </a:r>
            <a:endParaRPr lang="en-US" sz="1200" u="sng" dirty="0"/>
          </a:p>
          <a:p>
            <a:pPr>
              <a:buFont typeface="Arial" panose="020B0604020202020204" pitchFamily="34" charset="0"/>
              <a:buChar char="•"/>
              <a:defRPr/>
            </a:pPr>
            <a:r>
              <a:rPr lang="en-US" sz="1200" dirty="0"/>
              <a:t> Need a lightweight, agile standards-based information exchange framework</a:t>
            </a:r>
          </a:p>
          <a:p>
            <a:pPr>
              <a:buFont typeface="Arial" panose="020B0604020202020204" pitchFamily="34" charset="0"/>
              <a:buChar char="•"/>
              <a:defRPr/>
            </a:pPr>
            <a:r>
              <a:rPr lang="en-US" sz="1200" dirty="0"/>
              <a:t> Employ the National Information Exchange Model</a:t>
            </a:r>
          </a:p>
          <a:p>
            <a:pPr>
              <a:defRPr/>
            </a:pPr>
            <a:endParaRPr lang="en-US" sz="1200" dirty="0"/>
          </a:p>
          <a:p>
            <a:pPr>
              <a:defRPr/>
            </a:pPr>
            <a:r>
              <a:rPr lang="en-US" sz="1200" i="1" u="sng" dirty="0"/>
              <a:t>2. Identify Trusted Consumers</a:t>
            </a:r>
            <a:endParaRPr lang="en-US" sz="1200" u="sng" dirty="0"/>
          </a:p>
          <a:p>
            <a:pPr>
              <a:buFont typeface="Arial" panose="020B0604020202020204" pitchFamily="34" charset="0"/>
              <a:buChar char="•"/>
              <a:defRPr/>
            </a:pPr>
            <a:r>
              <a:rPr lang="en-US" sz="1200" dirty="0"/>
              <a:t> Need a common Identify and Access Management (</a:t>
            </a:r>
            <a:r>
              <a:rPr lang="en-US" sz="1200" dirty="0" err="1"/>
              <a:t>IdAM</a:t>
            </a:r>
            <a:r>
              <a:rPr lang="en-US" sz="1200" dirty="0"/>
              <a:t>) capability</a:t>
            </a:r>
          </a:p>
          <a:p>
            <a:pPr>
              <a:buFont typeface="Arial" panose="020B0604020202020204" pitchFamily="34" charset="0"/>
              <a:buChar char="•"/>
              <a:defRPr/>
            </a:pPr>
            <a:r>
              <a:rPr lang="en-US" sz="1200" dirty="0"/>
              <a:t> Employ the US Army’s Tactical level solution</a:t>
            </a:r>
          </a:p>
          <a:p>
            <a:pPr>
              <a:defRPr/>
            </a:pPr>
            <a:endParaRPr lang="en-US" sz="1200" dirty="0"/>
          </a:p>
          <a:p>
            <a:pPr>
              <a:defRPr/>
            </a:pPr>
            <a:r>
              <a:rPr lang="en-US" sz="1200" i="1" u="sng" dirty="0"/>
              <a:t>3. Exchange only releasable data</a:t>
            </a:r>
            <a:endParaRPr lang="en-US" sz="1200" u="sng" dirty="0"/>
          </a:p>
          <a:p>
            <a:pPr>
              <a:buFont typeface="Arial" panose="020B0604020202020204" pitchFamily="34" charset="0"/>
              <a:buChar char="•"/>
              <a:defRPr/>
            </a:pPr>
            <a:r>
              <a:rPr lang="en-US" sz="1200" dirty="0"/>
              <a:t> Need an alignment between US (IC-ISM) and NATO (STANAG 4774 / 4778) security labeling requirements</a:t>
            </a:r>
          </a:p>
          <a:p>
            <a:pPr>
              <a:buFont typeface="Arial" panose="020B0604020202020204" pitchFamily="34" charset="0"/>
              <a:buChar char="•"/>
              <a:defRPr/>
            </a:pPr>
            <a:r>
              <a:rPr lang="en-US" sz="1200" dirty="0"/>
              <a:t> Employ data redaction service to ensure only releasable information is provided to trusted consumers</a:t>
            </a:r>
          </a:p>
          <a:p>
            <a:pPr>
              <a:buFont typeface="Arial" panose="020B0604020202020204" pitchFamily="34" charset="0"/>
              <a:buChar char="•"/>
              <a:defRPr/>
            </a:pPr>
            <a:endParaRPr lang="en-US" sz="1400" dirty="0"/>
          </a:p>
          <a:p>
            <a:pPr>
              <a:defRPr/>
            </a:pPr>
            <a:endParaRPr lang="en-US" sz="1400" dirty="0"/>
          </a:p>
          <a:p>
            <a:pPr marL="171450" indent="-171450">
              <a:lnSpc>
                <a:spcPts val="1125"/>
              </a:lnSpc>
              <a:spcAft>
                <a:spcPts val="450"/>
              </a:spcAft>
              <a:defRPr/>
            </a:pPr>
            <a:endParaRPr lang="en-US" sz="1400" dirty="0"/>
          </a:p>
          <a:p>
            <a:pPr marL="171450" indent="-171450">
              <a:lnSpc>
                <a:spcPts val="1125"/>
              </a:lnSpc>
              <a:spcAft>
                <a:spcPts val="450"/>
              </a:spcAft>
              <a:defRPr/>
            </a:pPr>
            <a:endParaRPr lang="en-US" sz="1400" dirty="0"/>
          </a:p>
          <a:p>
            <a:pPr marL="171450" indent="-171450">
              <a:lnSpc>
                <a:spcPts val="1125"/>
              </a:lnSpc>
              <a:spcAft>
                <a:spcPts val="450"/>
              </a:spcAft>
              <a:defRPr/>
            </a:pPr>
            <a:endParaRPr lang="en-US" sz="1400" dirty="0"/>
          </a:p>
          <a:p>
            <a:pPr>
              <a:defRPr/>
            </a:pPr>
            <a:endParaRPr lang="en-US" sz="1400" dirty="0"/>
          </a:p>
          <a:p>
            <a:pPr>
              <a:defRPr/>
            </a:pPr>
            <a:endParaRPr lang="en-US" sz="1400" dirty="0"/>
          </a:p>
        </p:txBody>
      </p:sp>
      <p:sp>
        <p:nvSpPr>
          <p:cNvPr id="30727" name="TextBox 7"/>
          <p:cNvSpPr txBox="1">
            <a:spLocks noChangeArrowheads="1"/>
          </p:cNvSpPr>
          <p:nvPr/>
        </p:nvSpPr>
        <p:spPr bwMode="auto">
          <a:xfrm>
            <a:off x="7519988" y="4813300"/>
            <a:ext cx="1624012"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1400"/>
              <a:t>Key NATO and member nation C2 systems</a:t>
            </a:r>
          </a:p>
        </p:txBody>
      </p:sp>
      <p:cxnSp>
        <p:nvCxnSpPr>
          <p:cNvPr id="30728" name="Straight Arrow Connector 9"/>
          <p:cNvCxnSpPr>
            <a:cxnSpLocks noChangeShapeType="1"/>
          </p:cNvCxnSpPr>
          <p:nvPr/>
        </p:nvCxnSpPr>
        <p:spPr bwMode="auto">
          <a:xfrm flipV="1">
            <a:off x="7481888" y="4525963"/>
            <a:ext cx="11112" cy="979487"/>
          </a:xfrm>
          <a:prstGeom prst="straightConnector1">
            <a:avLst/>
          </a:prstGeom>
          <a:noFill/>
          <a:ln w="76200" algn="ctr">
            <a:solidFill>
              <a:schemeClr val="accent1"/>
            </a:solidFill>
            <a:round/>
            <a:headEnd type="none" w="sm" len="sm"/>
            <a:tailEnd type="triangle" w="med" len="med"/>
          </a:ln>
        </p:spPr>
      </p:cxnSp>
      <p:sp>
        <p:nvSpPr>
          <p:cNvPr id="55" name="TextBox 54"/>
          <p:cNvSpPr txBox="1"/>
          <p:nvPr/>
        </p:nvSpPr>
        <p:spPr>
          <a:xfrm>
            <a:off x="3178175" y="3889375"/>
            <a:ext cx="3394075" cy="2246313"/>
          </a:xfrm>
          <a:prstGeom prst="rect">
            <a:avLst/>
          </a:prstGeom>
          <a:solidFill>
            <a:srgbClr val="00B0F0"/>
          </a:solidFill>
          <a:ln>
            <a:solidFill>
              <a:schemeClr val="tx1"/>
            </a:solidFill>
          </a:ln>
        </p:spPr>
        <p:txBody>
          <a:bodyPr>
            <a:spAutoFit/>
          </a:bodyPr>
          <a:lstStyle/>
          <a:p>
            <a:pPr>
              <a:lnSpc>
                <a:spcPts val="1125"/>
              </a:lnSpc>
              <a:spcAft>
                <a:spcPts val="450"/>
              </a:spcAft>
              <a:defRPr/>
            </a:pPr>
            <a:r>
              <a:rPr lang="en-US" sz="1400" b="1" i="1" dirty="0"/>
              <a:t>Interoperability Benefits:</a:t>
            </a:r>
            <a:endParaRPr lang="en-US" sz="1400" dirty="0"/>
          </a:p>
          <a:p>
            <a:pPr marL="171450" indent="-171450">
              <a:lnSpc>
                <a:spcPts val="1125"/>
              </a:lnSpc>
              <a:spcAft>
                <a:spcPts val="450"/>
              </a:spcAft>
              <a:buFont typeface="Arial" panose="020B0604020202020204" pitchFamily="34" charset="0"/>
              <a:buChar char="•"/>
              <a:defRPr/>
            </a:pPr>
            <a:r>
              <a:rPr lang="en-US" sz="1200" dirty="0"/>
              <a:t>Common standards / reusable exchange tools;</a:t>
            </a:r>
          </a:p>
          <a:p>
            <a:pPr marL="171450" indent="-171450">
              <a:lnSpc>
                <a:spcPts val="1125"/>
              </a:lnSpc>
              <a:spcAft>
                <a:spcPts val="450"/>
              </a:spcAft>
              <a:buFont typeface="Arial" panose="020B0604020202020204" pitchFamily="34" charset="0"/>
              <a:buChar char="•"/>
              <a:defRPr/>
            </a:pPr>
            <a:r>
              <a:rPr lang="en-US" sz="1200" dirty="0"/>
              <a:t>Aligns disparate COI’s, not just C2, at the enterprise level;</a:t>
            </a:r>
          </a:p>
          <a:p>
            <a:pPr marL="171450" indent="-171450">
              <a:lnSpc>
                <a:spcPts val="1125"/>
              </a:lnSpc>
              <a:spcAft>
                <a:spcPts val="450"/>
              </a:spcAft>
              <a:buFont typeface="Arial" panose="020B0604020202020204" pitchFamily="34" charset="0"/>
              <a:buChar char="•"/>
              <a:defRPr/>
            </a:pPr>
            <a:r>
              <a:rPr lang="en-US" sz="1200" dirty="0"/>
              <a:t>Builds automated access controls for (1) partner access to network information, and (2) message content on each message;</a:t>
            </a:r>
          </a:p>
          <a:p>
            <a:pPr marL="171450" indent="-171450">
              <a:lnSpc>
                <a:spcPts val="1125"/>
              </a:lnSpc>
              <a:spcAft>
                <a:spcPts val="450"/>
              </a:spcAft>
              <a:buFont typeface="Arial" panose="020B0604020202020204" pitchFamily="34" charset="0"/>
              <a:buChar char="•"/>
              <a:defRPr/>
            </a:pPr>
            <a:r>
              <a:rPr lang="en-US" sz="1200" dirty="0"/>
              <a:t>Leverages automated security markings services;</a:t>
            </a:r>
          </a:p>
          <a:p>
            <a:pPr marL="171450" indent="-171450">
              <a:lnSpc>
                <a:spcPts val="1125"/>
              </a:lnSpc>
              <a:spcAft>
                <a:spcPts val="450"/>
              </a:spcAft>
              <a:buFont typeface="Arial" panose="020B0604020202020204" pitchFamily="34" charset="0"/>
              <a:buChar char="•"/>
              <a:defRPr/>
            </a:pPr>
            <a:r>
              <a:rPr lang="en-US" sz="1200" dirty="0">
                <a:latin typeface="Arial" charset="0"/>
              </a:rPr>
              <a:t>Same approach as directed for US DOD use in</a:t>
            </a:r>
            <a:r>
              <a:rPr lang="en-US" sz="1200" b="1" dirty="0">
                <a:latin typeface="Arial" charset="0"/>
              </a:rPr>
              <a:t> </a:t>
            </a:r>
            <a:r>
              <a:rPr lang="en-US" sz="1200" i="1" dirty="0">
                <a:latin typeface="Arial" charset="0"/>
              </a:rPr>
              <a:t>joint</a:t>
            </a:r>
            <a:r>
              <a:rPr lang="en-US" sz="1200" b="1" dirty="0">
                <a:latin typeface="Arial" charset="0"/>
              </a:rPr>
              <a:t> </a:t>
            </a:r>
            <a:r>
              <a:rPr lang="en-US" sz="1200" dirty="0">
                <a:latin typeface="Arial" charset="0"/>
              </a:rPr>
              <a:t>and </a:t>
            </a:r>
            <a:r>
              <a:rPr lang="en-US" sz="1200" i="1" dirty="0">
                <a:latin typeface="Arial" charset="0"/>
              </a:rPr>
              <a:t>interagency</a:t>
            </a:r>
            <a:r>
              <a:rPr lang="en-US" sz="1200" dirty="0">
                <a:latin typeface="Arial" charset="0"/>
              </a:rPr>
              <a:t> information exchanges</a:t>
            </a:r>
            <a:endParaRPr lang="en-US" sz="1200" dirty="0"/>
          </a:p>
        </p:txBody>
      </p:sp>
    </p:spTree>
    <p:extLst>
      <p:ext uri="{BB962C8B-B14F-4D97-AF65-F5344CB8AC3E}">
        <p14:creationId xmlns:p14="http://schemas.microsoft.com/office/powerpoint/2010/main" val="197711263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3"/>
          <p:cNvSpPr>
            <a:spLocks noChangeArrowheads="1"/>
          </p:cNvSpPr>
          <p:nvPr/>
        </p:nvSpPr>
        <p:spPr bwMode="auto">
          <a:xfrm>
            <a:off x="8839200" y="5867400"/>
            <a:ext cx="142875"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eaLnBrk="0" fontAlgn="base" hangingPunct="0">
              <a:spcBef>
                <a:spcPct val="0"/>
              </a:spcBef>
              <a:spcAft>
                <a:spcPct val="0"/>
              </a:spcAft>
            </a:pPr>
            <a:endParaRPr lang="en-US" sz="1600" b="1">
              <a:solidFill>
                <a:srgbClr val="FFFFFF"/>
              </a:solidFill>
            </a:endParaRP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200" y="38502"/>
            <a:ext cx="2438400" cy="547835"/>
          </a:xfrm>
          <a:prstGeom prst="rect">
            <a:avLst/>
          </a:prstGeom>
        </p:spPr>
      </p:pic>
      <p:sp>
        <p:nvSpPr>
          <p:cNvPr id="9" name="Slide Number Placeholder 4"/>
          <p:cNvSpPr txBox="1">
            <a:spLocks/>
          </p:cNvSpPr>
          <p:nvPr/>
        </p:nvSpPr>
        <p:spPr>
          <a:xfrm>
            <a:off x="3619500" y="6340475"/>
            <a:ext cx="21336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932AFB05-80BD-4836-B988-4EB30D77825F}" type="slidenum">
              <a:rPr lang="en-US" smtClean="0">
                <a:solidFill>
                  <a:prstClr val="black">
                    <a:tint val="75000"/>
                  </a:prstClr>
                </a:solidFill>
                <a:latin typeface="Calibri"/>
              </a:rPr>
              <a:pPr algn="ctr"/>
              <a:t>3</a:t>
            </a:fld>
            <a:endParaRPr lang="en-US" dirty="0">
              <a:solidFill>
                <a:prstClr val="black">
                  <a:tint val="75000"/>
                </a:prstClr>
              </a:solidFill>
              <a:latin typeface="Calibri"/>
            </a:endParaRPr>
          </a:p>
        </p:txBody>
      </p:sp>
      <p:sp>
        <p:nvSpPr>
          <p:cNvPr id="7" name="Subtitle 6"/>
          <p:cNvSpPr txBox="1">
            <a:spLocks/>
          </p:cNvSpPr>
          <p:nvPr/>
        </p:nvSpPr>
        <p:spPr>
          <a:xfrm>
            <a:off x="228600" y="990600"/>
            <a:ext cx="8677275" cy="1371600"/>
          </a:xfrm>
          <a:prstGeom prst="rect">
            <a:avLst/>
          </a:prstGeom>
        </p:spPr>
        <p:txBody>
          <a:bodyPr lIns="0" tIns="0" rIns="0" bIns="0" anchor="ctr" anchorCtr="0"/>
          <a:lstStyle>
            <a:defPPr>
              <a:defRPr lang="en-US"/>
            </a:defPPr>
            <a:lvl1pPr algn="ctr" defTabSz="457200">
              <a:lnSpc>
                <a:spcPct val="80000"/>
              </a:lnSpc>
              <a:spcBef>
                <a:spcPct val="20000"/>
              </a:spcBef>
              <a:buClr>
                <a:schemeClr val="tx2"/>
              </a:buClr>
              <a:buFont typeface="Arial"/>
              <a:buNone/>
              <a:defRPr sz="5400" b="0" i="0" cap="all" spc="-80">
                <a:solidFill>
                  <a:schemeClr val="tx1">
                    <a:lumMod val="50000"/>
                  </a:schemeClr>
                </a:solidFill>
                <a:effectLst/>
              </a:defRPr>
            </a:lvl1pPr>
          </a:lstStyle>
          <a:p>
            <a:r>
              <a:rPr lang="en-US" sz="4000" dirty="0"/>
              <a:t>Opening Remarks </a:t>
            </a:r>
            <a:endParaRPr lang="en-US" sz="4000" dirty="0" smtClean="0"/>
          </a:p>
          <a:p>
            <a:pPr>
              <a:lnSpc>
                <a:spcPct val="100000"/>
              </a:lnSpc>
              <a:spcBef>
                <a:spcPts val="1200"/>
              </a:spcBef>
            </a:pPr>
            <a:r>
              <a:rPr lang="en-US" sz="4000" dirty="0" smtClean="0"/>
              <a:t>Mr</a:t>
            </a:r>
            <a:r>
              <a:rPr lang="en-US" sz="4000" dirty="0"/>
              <a:t>. Ralph </a:t>
            </a:r>
            <a:r>
              <a:rPr lang="en-US" sz="4000" dirty="0" smtClean="0"/>
              <a:t>Oconnell</a:t>
            </a:r>
            <a:endParaRPr lang="en-US" sz="4000" dirty="0"/>
          </a:p>
        </p:txBody>
      </p:sp>
      <p:sp>
        <p:nvSpPr>
          <p:cNvPr id="4" name="Rectangle 3"/>
          <p:cNvSpPr/>
          <p:nvPr/>
        </p:nvSpPr>
        <p:spPr>
          <a:xfrm>
            <a:off x="228600" y="2514600"/>
            <a:ext cx="8753474" cy="3724096"/>
          </a:xfrm>
          <a:prstGeom prst="rect">
            <a:avLst/>
          </a:prstGeom>
        </p:spPr>
        <p:txBody>
          <a:bodyPr wrap="square">
            <a:spAutoFit/>
          </a:bodyPr>
          <a:lstStyle/>
          <a:p>
            <a:pPr marL="285750" lvl="0" indent="-285750">
              <a:spcBef>
                <a:spcPts val="600"/>
              </a:spcBef>
              <a:buFont typeface="Arial" panose="020B0604020202020204" pitchFamily="34" charset="0"/>
              <a:buChar char="•"/>
            </a:pPr>
            <a:r>
              <a:rPr lang="en-US" sz="1400" dirty="0">
                <a:solidFill>
                  <a:prstClr val="black"/>
                </a:solidFill>
                <a:latin typeface="Calibri"/>
              </a:rPr>
              <a:t>Standardized Data sharing remains a top priority to our warfighters in the DoD and Mission Partner Environment (MPE)</a:t>
            </a:r>
          </a:p>
          <a:p>
            <a:pPr marL="285750" lvl="0" indent="-285750">
              <a:spcBef>
                <a:spcPts val="600"/>
              </a:spcBef>
              <a:buFont typeface="Arial" panose="020B0604020202020204" pitchFamily="34" charset="0"/>
              <a:buChar char="•"/>
            </a:pPr>
            <a:r>
              <a:rPr lang="en-US" sz="1400" dirty="0">
                <a:solidFill>
                  <a:prstClr val="black"/>
                </a:solidFill>
                <a:latin typeface="Calibri"/>
              </a:rPr>
              <a:t>My privilege to become the NIEM MilOps Domain Steward Representative</a:t>
            </a:r>
          </a:p>
          <a:p>
            <a:pPr marL="800100" lvl="1" indent="-342900">
              <a:spcBef>
                <a:spcPts val="600"/>
              </a:spcBef>
              <a:buFont typeface="Wingdings" panose="05000000000000000000" pitchFamily="2" charset="2"/>
              <a:buChar char="v"/>
            </a:pPr>
            <a:r>
              <a:rPr lang="en-US" sz="1400" dirty="0">
                <a:solidFill>
                  <a:prstClr val="black"/>
                </a:solidFill>
                <a:latin typeface="Calibri"/>
              </a:rPr>
              <a:t>LTC Karla Keelean has done great work the past three years and is being transferred to Fort Lewis, Washington</a:t>
            </a:r>
          </a:p>
          <a:p>
            <a:pPr marL="800100" lvl="1" indent="-342900">
              <a:spcBef>
                <a:spcPts val="600"/>
              </a:spcBef>
              <a:buFont typeface="Wingdings" panose="05000000000000000000" pitchFamily="2" charset="2"/>
              <a:buChar char="v"/>
            </a:pPr>
            <a:r>
              <a:rPr lang="en-US" sz="1400" dirty="0">
                <a:solidFill>
                  <a:prstClr val="black"/>
                </a:solidFill>
                <a:latin typeface="Calibri"/>
              </a:rPr>
              <a:t>Mr. Gilman, MilOps Domain CCB Secretary, Mr. Klucznik, and the GTRI team continue to advance the maturation of the MilOps Domain</a:t>
            </a:r>
          </a:p>
          <a:p>
            <a:pPr marL="800100" lvl="1" indent="-342900">
              <a:spcBef>
                <a:spcPts val="600"/>
              </a:spcBef>
              <a:buFont typeface="Wingdings" panose="05000000000000000000" pitchFamily="2" charset="2"/>
              <a:buChar char="v"/>
            </a:pPr>
            <a:r>
              <a:rPr lang="en-US" sz="1400" dirty="0">
                <a:solidFill>
                  <a:prstClr val="black"/>
                </a:solidFill>
                <a:latin typeface="Calibri"/>
              </a:rPr>
              <a:t>Mr. McCoy is a MilOps voting member on the NBAC and is working to make the USMTF MIL-STD-6040 </a:t>
            </a:r>
            <a:r>
              <a:rPr lang="en-US" sz="1400">
                <a:solidFill>
                  <a:prstClr val="black"/>
                </a:solidFill>
                <a:latin typeface="Calibri"/>
              </a:rPr>
              <a:t>Interface </a:t>
            </a:r>
            <a:r>
              <a:rPr lang="en-US" sz="1400" smtClean="0">
                <a:solidFill>
                  <a:prstClr val="black"/>
                </a:solidFill>
                <a:latin typeface="Calibri"/>
              </a:rPr>
              <a:t>NIEM </a:t>
            </a:r>
            <a:r>
              <a:rPr lang="en-US" sz="1400" dirty="0">
                <a:solidFill>
                  <a:prstClr val="black"/>
                </a:solidFill>
                <a:latin typeface="Calibri"/>
              </a:rPr>
              <a:t>conformant</a:t>
            </a:r>
          </a:p>
          <a:p>
            <a:pPr marL="800100" lvl="1" indent="-342900">
              <a:spcBef>
                <a:spcPts val="600"/>
              </a:spcBef>
              <a:buFont typeface="Wingdings" panose="05000000000000000000" pitchFamily="2" charset="2"/>
              <a:buChar char="v"/>
            </a:pPr>
            <a:r>
              <a:rPr lang="en-US" sz="1400" dirty="0">
                <a:solidFill>
                  <a:prstClr val="black"/>
                </a:solidFill>
                <a:latin typeface="Calibri"/>
              </a:rPr>
              <a:t>Ms. Grace is our supervisor and is promoting NIEM adoption across many JS J6 project initiatives</a:t>
            </a:r>
          </a:p>
          <a:p>
            <a:pPr marL="800100" lvl="1" indent="-342900">
              <a:spcBef>
                <a:spcPts val="600"/>
              </a:spcBef>
              <a:buFont typeface="Wingdings" panose="05000000000000000000" pitchFamily="2" charset="2"/>
              <a:buChar char="v"/>
            </a:pPr>
            <a:r>
              <a:rPr lang="en-US" sz="1400" dirty="0">
                <a:solidFill>
                  <a:prstClr val="black"/>
                </a:solidFill>
                <a:latin typeface="Calibri"/>
              </a:rPr>
              <a:t>Mr. Schultz NIEM Business Architecture (NBAC) Co-chair</a:t>
            </a:r>
          </a:p>
          <a:p>
            <a:pPr marL="800100" lvl="1" indent="-342900">
              <a:spcBef>
                <a:spcPts val="600"/>
              </a:spcBef>
              <a:buFont typeface="Wingdings" panose="05000000000000000000" pitchFamily="2" charset="2"/>
              <a:buChar char="v"/>
            </a:pPr>
            <a:r>
              <a:rPr lang="en-US" sz="1400" dirty="0">
                <a:solidFill>
                  <a:prstClr val="black"/>
                </a:solidFill>
                <a:latin typeface="Calibri"/>
              </a:rPr>
              <a:t>Mr. Whitehead MilOps Domain Steward</a:t>
            </a:r>
          </a:p>
          <a:p>
            <a:pPr marL="342900" lvl="0" indent="-342900">
              <a:spcBef>
                <a:spcPts val="600"/>
              </a:spcBef>
              <a:buFont typeface="Arial" panose="020B0604020202020204" pitchFamily="34" charset="0"/>
              <a:buChar char="•"/>
            </a:pPr>
            <a:r>
              <a:rPr lang="en-US" sz="1400" dirty="0">
                <a:solidFill>
                  <a:prstClr val="black"/>
                </a:solidFill>
                <a:latin typeface="Calibri"/>
              </a:rPr>
              <a:t>Future progress is critically dependent on MilOps stakeholder participation and support – we can do better by working together!</a:t>
            </a:r>
          </a:p>
        </p:txBody>
      </p:sp>
    </p:spTree>
    <p:extLst>
      <p:ext uri="{BB962C8B-B14F-4D97-AF65-F5344CB8AC3E}">
        <p14:creationId xmlns:p14="http://schemas.microsoft.com/office/powerpoint/2010/main" val="643021768"/>
      </p:ext>
    </p:extLst>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3"/>
          <p:cNvSpPr>
            <a:spLocks noGrp="1"/>
          </p:cNvSpPr>
          <p:nvPr>
            <p:ph type="sldNum" sz="quarter" idx="4294967295"/>
          </p:nvPr>
        </p:nvSpPr>
        <p:spPr bwMode="auto">
          <a:xfrm>
            <a:off x="0" y="6457950"/>
            <a:ext cx="3048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C4B27CCD-BD3F-4C46-9723-D3F57EAF968C}" type="slidenum">
              <a:rPr lang="en-US" altLang="en-US" sz="1200" smtClean="0">
                <a:solidFill>
                  <a:srgbClr val="898989"/>
                </a:solidFill>
                <a:latin typeface="Arial" panose="020B0604020202020204" pitchFamily="34" charset="0"/>
              </a:rPr>
              <a:pPr>
                <a:spcBef>
                  <a:spcPct val="0"/>
                </a:spcBef>
                <a:buFontTx/>
                <a:buNone/>
              </a:pPr>
              <a:t>30</a:t>
            </a:fld>
            <a:endParaRPr lang="en-US" altLang="en-US" sz="1200" smtClean="0">
              <a:solidFill>
                <a:srgbClr val="898989"/>
              </a:solidFill>
              <a:latin typeface="Arial" panose="020B0604020202020204" pitchFamily="34" charset="0"/>
            </a:endParaRPr>
          </a:p>
        </p:txBody>
      </p:sp>
      <p:sp>
        <p:nvSpPr>
          <p:cNvPr id="5" name="Rectangle 2"/>
          <p:cNvSpPr txBox="1">
            <a:spLocks noChangeArrowheads="1"/>
          </p:cNvSpPr>
          <p:nvPr/>
        </p:nvSpPr>
        <p:spPr bwMode="auto">
          <a:xfrm>
            <a:off x="914400" y="228600"/>
            <a:ext cx="8153400"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lgn="ctr" rtl="0" eaLnBrk="0" fontAlgn="base" hangingPunct="0">
              <a:lnSpc>
                <a:spcPct val="85000"/>
              </a:lnSpc>
              <a:spcBef>
                <a:spcPct val="0"/>
              </a:spcBef>
              <a:spcAft>
                <a:spcPct val="0"/>
              </a:spcAft>
              <a:defRPr sz="3200" b="1">
                <a:solidFill>
                  <a:schemeClr val="tx2"/>
                </a:solidFill>
                <a:latin typeface="+mj-lt"/>
                <a:ea typeface="+mj-ea"/>
                <a:cs typeface="+mj-cs"/>
              </a:defRPr>
            </a:lvl1pPr>
            <a:lvl2pPr algn="ctr" rtl="0" eaLnBrk="0" fontAlgn="base" hangingPunct="0">
              <a:lnSpc>
                <a:spcPct val="85000"/>
              </a:lnSpc>
              <a:spcBef>
                <a:spcPct val="0"/>
              </a:spcBef>
              <a:spcAft>
                <a:spcPct val="0"/>
              </a:spcAft>
              <a:defRPr sz="3200" b="1">
                <a:solidFill>
                  <a:schemeClr val="tx2"/>
                </a:solidFill>
                <a:latin typeface="Arial" charset="0"/>
              </a:defRPr>
            </a:lvl2pPr>
            <a:lvl3pPr algn="ctr" rtl="0" eaLnBrk="0" fontAlgn="base" hangingPunct="0">
              <a:lnSpc>
                <a:spcPct val="85000"/>
              </a:lnSpc>
              <a:spcBef>
                <a:spcPct val="0"/>
              </a:spcBef>
              <a:spcAft>
                <a:spcPct val="0"/>
              </a:spcAft>
              <a:defRPr sz="3200" b="1">
                <a:solidFill>
                  <a:schemeClr val="tx2"/>
                </a:solidFill>
                <a:latin typeface="Arial" charset="0"/>
              </a:defRPr>
            </a:lvl3pPr>
            <a:lvl4pPr algn="ctr" rtl="0" eaLnBrk="0" fontAlgn="base" hangingPunct="0">
              <a:lnSpc>
                <a:spcPct val="85000"/>
              </a:lnSpc>
              <a:spcBef>
                <a:spcPct val="0"/>
              </a:spcBef>
              <a:spcAft>
                <a:spcPct val="0"/>
              </a:spcAft>
              <a:defRPr sz="3200" b="1">
                <a:solidFill>
                  <a:schemeClr val="tx2"/>
                </a:solidFill>
                <a:latin typeface="Arial" charset="0"/>
              </a:defRPr>
            </a:lvl4pPr>
            <a:lvl5pPr algn="ctr" rtl="0" eaLnBrk="0" fontAlgn="base" hangingPunct="0">
              <a:lnSpc>
                <a:spcPct val="85000"/>
              </a:lnSpc>
              <a:spcBef>
                <a:spcPct val="0"/>
              </a:spcBef>
              <a:spcAft>
                <a:spcPct val="0"/>
              </a:spcAft>
              <a:defRPr sz="3200" b="1">
                <a:solidFill>
                  <a:schemeClr val="tx2"/>
                </a:solidFill>
                <a:latin typeface="Arial" charset="0"/>
              </a:defRPr>
            </a:lvl5pPr>
            <a:lvl6pPr marL="457200" algn="ctr" rtl="0" fontAlgn="base">
              <a:lnSpc>
                <a:spcPct val="85000"/>
              </a:lnSpc>
              <a:spcBef>
                <a:spcPct val="0"/>
              </a:spcBef>
              <a:spcAft>
                <a:spcPct val="0"/>
              </a:spcAft>
              <a:defRPr sz="3200" b="1">
                <a:solidFill>
                  <a:schemeClr val="tx2"/>
                </a:solidFill>
                <a:latin typeface="Arial" charset="0"/>
              </a:defRPr>
            </a:lvl6pPr>
            <a:lvl7pPr marL="914400" algn="ctr" rtl="0" fontAlgn="base">
              <a:lnSpc>
                <a:spcPct val="85000"/>
              </a:lnSpc>
              <a:spcBef>
                <a:spcPct val="0"/>
              </a:spcBef>
              <a:spcAft>
                <a:spcPct val="0"/>
              </a:spcAft>
              <a:defRPr sz="3200" b="1">
                <a:solidFill>
                  <a:schemeClr val="tx2"/>
                </a:solidFill>
                <a:latin typeface="Arial" charset="0"/>
              </a:defRPr>
            </a:lvl7pPr>
            <a:lvl8pPr marL="1371600" algn="ctr" rtl="0" fontAlgn="base">
              <a:lnSpc>
                <a:spcPct val="85000"/>
              </a:lnSpc>
              <a:spcBef>
                <a:spcPct val="0"/>
              </a:spcBef>
              <a:spcAft>
                <a:spcPct val="0"/>
              </a:spcAft>
              <a:defRPr sz="3200" b="1">
                <a:solidFill>
                  <a:schemeClr val="tx2"/>
                </a:solidFill>
                <a:latin typeface="Arial" charset="0"/>
              </a:defRPr>
            </a:lvl8pPr>
            <a:lvl9pPr marL="1828800" algn="ctr" rtl="0" fontAlgn="base">
              <a:lnSpc>
                <a:spcPct val="85000"/>
              </a:lnSpc>
              <a:spcBef>
                <a:spcPct val="0"/>
              </a:spcBef>
              <a:spcAft>
                <a:spcPct val="0"/>
              </a:spcAft>
              <a:defRPr sz="3200" b="1">
                <a:solidFill>
                  <a:schemeClr val="tx2"/>
                </a:solidFill>
                <a:latin typeface="Arial" charset="0"/>
              </a:defRPr>
            </a:lvl9pPr>
          </a:lstStyle>
          <a:p>
            <a:pPr algn="r" eaLnBrk="1" hangingPunct="1">
              <a:defRPr/>
            </a:pPr>
            <a:r>
              <a:rPr lang="en-US" altLang="en-US" sz="2000" kern="0" dirty="0" smtClean="0"/>
              <a:t>NATO Core Data Framework (NCDF) Demonstration</a:t>
            </a:r>
          </a:p>
        </p:txBody>
      </p:sp>
      <p:sp>
        <p:nvSpPr>
          <p:cNvPr id="30" name="TextBox 29"/>
          <p:cNvSpPr txBox="1"/>
          <p:nvPr/>
        </p:nvSpPr>
        <p:spPr>
          <a:xfrm>
            <a:off x="276225" y="1371600"/>
            <a:ext cx="8258175" cy="2638425"/>
          </a:xfrm>
          <a:prstGeom prst="rect">
            <a:avLst/>
          </a:prstGeom>
          <a:noFill/>
        </p:spPr>
        <p:txBody>
          <a:bodyPr>
            <a:spAutoFit/>
          </a:bodyPr>
          <a:lstStyle/>
          <a:p>
            <a:pPr marL="117475" indent="-117475">
              <a:spcAft>
                <a:spcPts val="1200"/>
              </a:spcAft>
              <a:buFont typeface="Arial" panose="020B0604020202020204" pitchFamily="34" charset="0"/>
              <a:buChar char="•"/>
              <a:defRPr/>
            </a:pPr>
            <a:r>
              <a:rPr lang="en-US" sz="1600" b="1" i="1" dirty="0">
                <a:solidFill>
                  <a:schemeClr val="tx2"/>
                </a:solidFill>
              </a:rPr>
              <a:t>Venue:  Coalition Warrior Interoperability Exercise (CWIX), June 2017</a:t>
            </a:r>
          </a:p>
          <a:p>
            <a:pPr marL="117475" indent="-117475">
              <a:buFont typeface="Arial" panose="020B0604020202020204" pitchFamily="34" charset="0"/>
              <a:buChar char="•"/>
              <a:defRPr/>
            </a:pPr>
            <a:r>
              <a:rPr lang="en-US" sz="1600" b="1" i="1" dirty="0">
                <a:solidFill>
                  <a:schemeClr val="tx2"/>
                </a:solidFill>
              </a:rPr>
              <a:t>Partners:</a:t>
            </a:r>
          </a:p>
          <a:p>
            <a:pPr marL="339725" lvl="1" indent="-117475">
              <a:buFont typeface="Arial" panose="020B0604020202020204" pitchFamily="34" charset="0"/>
              <a:buChar char="•"/>
              <a:defRPr/>
            </a:pPr>
            <a:r>
              <a:rPr lang="en-US" sz="1200" dirty="0"/>
              <a:t>NATO NCIA using FFI-compliant C2 system.</a:t>
            </a:r>
          </a:p>
          <a:p>
            <a:pPr marL="339725" lvl="1" indent="-117475">
              <a:spcAft>
                <a:spcPts val="1200"/>
              </a:spcAft>
              <a:buFont typeface="Arial" panose="020B0604020202020204" pitchFamily="34" charset="0"/>
              <a:buChar char="•"/>
              <a:defRPr/>
            </a:pPr>
            <a:r>
              <a:rPr lang="en-US" sz="1200" dirty="0"/>
              <a:t>DEU MOD using Multilateral Interoperability </a:t>
            </a:r>
            <a:r>
              <a:rPr lang="en-US" sz="1200" dirty="0" err="1"/>
              <a:t>Programme</a:t>
            </a:r>
            <a:r>
              <a:rPr lang="en-US" sz="1200" dirty="0"/>
              <a:t> (MIP)-4 compliant C2 system.  </a:t>
            </a:r>
          </a:p>
          <a:p>
            <a:pPr marL="117475" lvl="1" indent="-117475" eaLnBrk="1" hangingPunct="1">
              <a:spcBef>
                <a:spcPts val="0"/>
              </a:spcBef>
              <a:spcAft>
                <a:spcPts val="1200"/>
              </a:spcAft>
              <a:buFont typeface="Arial" panose="020B0604020202020204" pitchFamily="34" charset="0"/>
              <a:buChar char="•"/>
              <a:defRPr/>
            </a:pPr>
            <a:r>
              <a:rPr lang="en-US" sz="1600" b="1" i="1" dirty="0">
                <a:solidFill>
                  <a:schemeClr val="tx2"/>
                </a:solidFill>
              </a:rPr>
              <a:t>Aim:  </a:t>
            </a:r>
            <a:r>
              <a:rPr lang="en-US" sz="1200" dirty="0"/>
              <a:t>Demonstrate effective land COP message exchanges using NIEM-conformant message interfaces.      </a:t>
            </a:r>
          </a:p>
          <a:p>
            <a:pPr marL="111125" lvl="1" indent="-111125" eaLnBrk="1" hangingPunct="1">
              <a:spcBef>
                <a:spcPts val="0"/>
              </a:spcBef>
              <a:spcAft>
                <a:spcPts val="0"/>
              </a:spcAft>
              <a:buFont typeface="Arial" panose="020B0604020202020204" pitchFamily="34" charset="0"/>
              <a:buChar char="•"/>
              <a:defRPr/>
            </a:pPr>
            <a:r>
              <a:rPr lang="en-US" sz="1600" b="1" i="1" dirty="0">
                <a:solidFill>
                  <a:srgbClr val="1F497D"/>
                </a:solidFill>
              </a:rPr>
              <a:t>Technology:</a:t>
            </a:r>
            <a:r>
              <a:rPr lang="en-US" sz="1600" b="1" dirty="0">
                <a:solidFill>
                  <a:srgbClr val="1F497D"/>
                </a:solidFill>
              </a:rPr>
              <a:t> </a:t>
            </a:r>
            <a:r>
              <a:rPr lang="en-US" sz="1200" b="1" dirty="0">
                <a:solidFill>
                  <a:srgbClr val="1F497D"/>
                </a:solidFill>
              </a:rPr>
              <a:t> </a:t>
            </a:r>
            <a:r>
              <a:rPr lang="en-US" sz="1200" dirty="0">
                <a:solidFill>
                  <a:srgbClr val="000000"/>
                </a:solidFill>
              </a:rPr>
              <a:t>Software Development:  This </a:t>
            </a:r>
            <a:r>
              <a:rPr lang="en-US" sz="1200" dirty="0">
                <a:solidFill>
                  <a:srgbClr val="000000"/>
                </a:solidFill>
                <a:ea typeface="ＭＳ Ｐゴシック"/>
              </a:rPr>
              <a:t>project develops and implements a data standard based ability to share land COP messages.  </a:t>
            </a:r>
            <a:endParaRPr lang="en-US" sz="1100" dirty="0">
              <a:solidFill>
                <a:srgbClr val="000000"/>
              </a:solidFill>
              <a:ea typeface="ＭＳ Ｐゴシック"/>
            </a:endParaRPr>
          </a:p>
          <a:p>
            <a:pPr marL="339725" lvl="1" indent="-117475" eaLnBrk="1" hangingPunct="1">
              <a:spcBef>
                <a:spcPts val="300"/>
              </a:spcBef>
              <a:spcAft>
                <a:spcPts val="600"/>
              </a:spcAft>
              <a:buFont typeface="Arial" panose="020B0604020202020204" pitchFamily="34" charset="0"/>
              <a:buChar char="•"/>
              <a:defRPr/>
            </a:pPr>
            <a:endParaRPr lang="en-US" sz="1200" dirty="0"/>
          </a:p>
          <a:p>
            <a:pPr marL="117475" indent="-117475">
              <a:buFont typeface="Arial" panose="020B0604020202020204" pitchFamily="34" charset="0"/>
              <a:buChar char="•"/>
              <a:defRPr/>
            </a:pPr>
            <a:endParaRPr lang="en-US" sz="1600" b="1" i="1" dirty="0"/>
          </a:p>
        </p:txBody>
      </p:sp>
      <p:sp>
        <p:nvSpPr>
          <p:cNvPr id="32773" name="TextBox 31"/>
          <p:cNvSpPr txBox="1">
            <a:spLocks noChangeArrowheads="1"/>
          </p:cNvSpPr>
          <p:nvPr/>
        </p:nvSpPr>
        <p:spPr bwMode="auto">
          <a:xfrm>
            <a:off x="5522913" y="3581400"/>
            <a:ext cx="3621087" cy="149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28600" indent="-114300">
              <a:spcBef>
                <a:spcPct val="20000"/>
              </a:spcBef>
              <a:buFont typeface="Arial" panose="020B0604020202020204" pitchFamily="34" charset="0"/>
              <a:buChar char="•"/>
              <a:defRPr sz="3200">
                <a:solidFill>
                  <a:schemeClr val="tx1"/>
                </a:solidFill>
                <a:latin typeface="Calibri" panose="020F0502020204030204" pitchFamily="34" charset="0"/>
              </a:defRPr>
            </a:lvl1pPr>
            <a:lvl2pPr marL="117475" indent="-117475">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lvl="1" eaLnBrk="1" hangingPunct="1">
              <a:spcBef>
                <a:spcPts val="300"/>
              </a:spcBef>
              <a:buFont typeface="Arial" panose="020B0604020202020204" pitchFamily="34" charset="0"/>
              <a:buChar char="•"/>
            </a:pPr>
            <a:r>
              <a:rPr lang="en-US" altLang="en-US" sz="1600" b="1" i="1">
                <a:solidFill>
                  <a:srgbClr val="1F497D"/>
                </a:solidFill>
                <a:latin typeface="Arial" panose="020B0604020202020204" pitchFamily="34" charset="0"/>
              </a:rPr>
              <a:t>Benefits:</a:t>
            </a:r>
            <a:r>
              <a:rPr lang="en-US" altLang="en-US" sz="1200">
                <a:solidFill>
                  <a:srgbClr val="1F497D"/>
                </a:solidFill>
                <a:latin typeface="Arial" panose="020B0604020202020204" pitchFamily="34" charset="0"/>
              </a:rPr>
              <a:t>  </a:t>
            </a:r>
          </a:p>
          <a:p>
            <a:pPr eaLnBrk="1" hangingPunct="1">
              <a:spcBef>
                <a:spcPct val="0"/>
              </a:spcBef>
              <a:spcAft>
                <a:spcPts val="600"/>
              </a:spcAft>
            </a:pPr>
            <a:r>
              <a:rPr lang="en-US" altLang="en-US" sz="1200">
                <a:solidFill>
                  <a:srgbClr val="000000"/>
                </a:solidFill>
                <a:latin typeface="Arial" panose="020B0604020202020204" pitchFamily="34" charset="0"/>
              </a:rPr>
              <a:t>Early demonstration of NCDF processes and tools</a:t>
            </a:r>
          </a:p>
          <a:p>
            <a:pPr eaLnBrk="1" hangingPunct="1">
              <a:spcBef>
                <a:spcPct val="0"/>
              </a:spcBef>
              <a:spcAft>
                <a:spcPts val="600"/>
              </a:spcAft>
            </a:pPr>
            <a:r>
              <a:rPr lang="en-US" altLang="en-US" sz="1200">
                <a:solidFill>
                  <a:srgbClr val="000000"/>
                </a:solidFill>
                <a:latin typeface="Arial" panose="020B0604020202020204" pitchFamily="34" charset="0"/>
              </a:rPr>
              <a:t>Mature DM CaT, NCDF documentation</a:t>
            </a:r>
          </a:p>
          <a:p>
            <a:pPr eaLnBrk="1" hangingPunct="1">
              <a:spcBef>
                <a:spcPct val="0"/>
              </a:spcBef>
              <a:spcAft>
                <a:spcPts val="600"/>
              </a:spcAft>
            </a:pPr>
            <a:r>
              <a:rPr lang="en-US" altLang="en-US" sz="1200">
                <a:solidFill>
                  <a:srgbClr val="000000"/>
                </a:solidFill>
                <a:latin typeface="Arial" panose="020B0604020202020204" pitchFamily="34" charset="0"/>
              </a:rPr>
              <a:t>Increase NATO familiarization with NIEM</a:t>
            </a:r>
          </a:p>
          <a:p>
            <a:pPr eaLnBrk="1" hangingPunct="1">
              <a:spcBef>
                <a:spcPct val="0"/>
              </a:spcBef>
              <a:spcAft>
                <a:spcPts val="600"/>
              </a:spcAft>
            </a:pPr>
            <a:r>
              <a:rPr lang="en-US" altLang="en-US" sz="1200">
                <a:solidFill>
                  <a:srgbClr val="000000"/>
                </a:solidFill>
                <a:latin typeface="Arial" panose="020B0604020202020204" pitchFamily="34" charset="0"/>
              </a:rPr>
              <a:t>Advance the alignment of MIP and NIEM</a:t>
            </a:r>
          </a:p>
        </p:txBody>
      </p:sp>
      <p:pic>
        <p:nvPicPr>
          <p:cNvPr id="32774" name="Picture 1"/>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00050" y="3581400"/>
            <a:ext cx="4933950" cy="281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8775282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3"/>
          <p:cNvSpPr>
            <a:spLocks noGrp="1"/>
          </p:cNvSpPr>
          <p:nvPr>
            <p:ph type="sldNum" sz="quarter" idx="4294967295"/>
          </p:nvPr>
        </p:nvSpPr>
        <p:spPr bwMode="auto">
          <a:xfrm>
            <a:off x="0" y="6457950"/>
            <a:ext cx="3048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63A7280A-8787-450D-9035-096B2CA4049F}" type="slidenum">
              <a:rPr lang="en-US" altLang="en-US" sz="1200" smtClean="0">
                <a:solidFill>
                  <a:srgbClr val="898989"/>
                </a:solidFill>
                <a:latin typeface="Arial" panose="020B0604020202020204" pitchFamily="34" charset="0"/>
              </a:rPr>
              <a:pPr>
                <a:spcBef>
                  <a:spcPct val="0"/>
                </a:spcBef>
                <a:buFontTx/>
                <a:buNone/>
              </a:pPr>
              <a:t>31</a:t>
            </a:fld>
            <a:endParaRPr lang="en-US" altLang="en-US" sz="1200" smtClean="0">
              <a:solidFill>
                <a:srgbClr val="898989"/>
              </a:solidFill>
              <a:latin typeface="Arial" panose="020B0604020202020204" pitchFamily="34" charset="0"/>
            </a:endParaRPr>
          </a:p>
        </p:txBody>
      </p:sp>
      <p:sp>
        <p:nvSpPr>
          <p:cNvPr id="5" name="Rectangle 2"/>
          <p:cNvSpPr txBox="1">
            <a:spLocks noChangeArrowheads="1"/>
          </p:cNvSpPr>
          <p:nvPr/>
        </p:nvSpPr>
        <p:spPr bwMode="auto">
          <a:xfrm>
            <a:off x="914400" y="228600"/>
            <a:ext cx="8153400"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lgn="ctr" rtl="0" eaLnBrk="0" fontAlgn="base" hangingPunct="0">
              <a:lnSpc>
                <a:spcPct val="85000"/>
              </a:lnSpc>
              <a:spcBef>
                <a:spcPct val="0"/>
              </a:spcBef>
              <a:spcAft>
                <a:spcPct val="0"/>
              </a:spcAft>
              <a:defRPr sz="3200" b="1">
                <a:solidFill>
                  <a:schemeClr val="tx2"/>
                </a:solidFill>
                <a:latin typeface="+mj-lt"/>
                <a:ea typeface="+mj-ea"/>
                <a:cs typeface="+mj-cs"/>
              </a:defRPr>
            </a:lvl1pPr>
            <a:lvl2pPr algn="ctr" rtl="0" eaLnBrk="0" fontAlgn="base" hangingPunct="0">
              <a:lnSpc>
                <a:spcPct val="85000"/>
              </a:lnSpc>
              <a:spcBef>
                <a:spcPct val="0"/>
              </a:spcBef>
              <a:spcAft>
                <a:spcPct val="0"/>
              </a:spcAft>
              <a:defRPr sz="3200" b="1">
                <a:solidFill>
                  <a:schemeClr val="tx2"/>
                </a:solidFill>
                <a:latin typeface="Arial" charset="0"/>
              </a:defRPr>
            </a:lvl2pPr>
            <a:lvl3pPr algn="ctr" rtl="0" eaLnBrk="0" fontAlgn="base" hangingPunct="0">
              <a:lnSpc>
                <a:spcPct val="85000"/>
              </a:lnSpc>
              <a:spcBef>
                <a:spcPct val="0"/>
              </a:spcBef>
              <a:spcAft>
                <a:spcPct val="0"/>
              </a:spcAft>
              <a:defRPr sz="3200" b="1">
                <a:solidFill>
                  <a:schemeClr val="tx2"/>
                </a:solidFill>
                <a:latin typeface="Arial" charset="0"/>
              </a:defRPr>
            </a:lvl3pPr>
            <a:lvl4pPr algn="ctr" rtl="0" eaLnBrk="0" fontAlgn="base" hangingPunct="0">
              <a:lnSpc>
                <a:spcPct val="85000"/>
              </a:lnSpc>
              <a:spcBef>
                <a:spcPct val="0"/>
              </a:spcBef>
              <a:spcAft>
                <a:spcPct val="0"/>
              </a:spcAft>
              <a:defRPr sz="3200" b="1">
                <a:solidFill>
                  <a:schemeClr val="tx2"/>
                </a:solidFill>
                <a:latin typeface="Arial" charset="0"/>
              </a:defRPr>
            </a:lvl4pPr>
            <a:lvl5pPr algn="ctr" rtl="0" eaLnBrk="0" fontAlgn="base" hangingPunct="0">
              <a:lnSpc>
                <a:spcPct val="85000"/>
              </a:lnSpc>
              <a:spcBef>
                <a:spcPct val="0"/>
              </a:spcBef>
              <a:spcAft>
                <a:spcPct val="0"/>
              </a:spcAft>
              <a:defRPr sz="3200" b="1">
                <a:solidFill>
                  <a:schemeClr val="tx2"/>
                </a:solidFill>
                <a:latin typeface="Arial" charset="0"/>
              </a:defRPr>
            </a:lvl5pPr>
            <a:lvl6pPr marL="457200" algn="ctr" rtl="0" fontAlgn="base">
              <a:lnSpc>
                <a:spcPct val="85000"/>
              </a:lnSpc>
              <a:spcBef>
                <a:spcPct val="0"/>
              </a:spcBef>
              <a:spcAft>
                <a:spcPct val="0"/>
              </a:spcAft>
              <a:defRPr sz="3200" b="1">
                <a:solidFill>
                  <a:schemeClr val="tx2"/>
                </a:solidFill>
                <a:latin typeface="Arial" charset="0"/>
              </a:defRPr>
            </a:lvl6pPr>
            <a:lvl7pPr marL="914400" algn="ctr" rtl="0" fontAlgn="base">
              <a:lnSpc>
                <a:spcPct val="85000"/>
              </a:lnSpc>
              <a:spcBef>
                <a:spcPct val="0"/>
              </a:spcBef>
              <a:spcAft>
                <a:spcPct val="0"/>
              </a:spcAft>
              <a:defRPr sz="3200" b="1">
                <a:solidFill>
                  <a:schemeClr val="tx2"/>
                </a:solidFill>
                <a:latin typeface="Arial" charset="0"/>
              </a:defRPr>
            </a:lvl7pPr>
            <a:lvl8pPr marL="1371600" algn="ctr" rtl="0" fontAlgn="base">
              <a:lnSpc>
                <a:spcPct val="85000"/>
              </a:lnSpc>
              <a:spcBef>
                <a:spcPct val="0"/>
              </a:spcBef>
              <a:spcAft>
                <a:spcPct val="0"/>
              </a:spcAft>
              <a:defRPr sz="3200" b="1">
                <a:solidFill>
                  <a:schemeClr val="tx2"/>
                </a:solidFill>
                <a:latin typeface="Arial" charset="0"/>
              </a:defRPr>
            </a:lvl8pPr>
            <a:lvl9pPr marL="1828800" algn="ctr" rtl="0" fontAlgn="base">
              <a:lnSpc>
                <a:spcPct val="85000"/>
              </a:lnSpc>
              <a:spcBef>
                <a:spcPct val="0"/>
              </a:spcBef>
              <a:spcAft>
                <a:spcPct val="0"/>
              </a:spcAft>
              <a:defRPr sz="3200" b="1">
                <a:solidFill>
                  <a:schemeClr val="tx2"/>
                </a:solidFill>
                <a:latin typeface="Arial" charset="0"/>
              </a:defRPr>
            </a:lvl9pPr>
          </a:lstStyle>
          <a:p>
            <a:pPr algn="r" eaLnBrk="1" hangingPunct="1">
              <a:defRPr/>
            </a:pPr>
            <a:r>
              <a:rPr lang="en-US" altLang="en-US" sz="2000" kern="0" dirty="0" smtClean="0"/>
              <a:t>UK – MIP – NIEM Message Exchange Demonstration</a:t>
            </a:r>
          </a:p>
        </p:txBody>
      </p:sp>
      <p:sp>
        <p:nvSpPr>
          <p:cNvPr id="30" name="TextBox 29"/>
          <p:cNvSpPr txBox="1"/>
          <p:nvPr/>
        </p:nvSpPr>
        <p:spPr>
          <a:xfrm>
            <a:off x="276225" y="1371600"/>
            <a:ext cx="3830638" cy="3808413"/>
          </a:xfrm>
          <a:prstGeom prst="rect">
            <a:avLst/>
          </a:prstGeom>
          <a:noFill/>
        </p:spPr>
        <p:txBody>
          <a:bodyPr>
            <a:spAutoFit/>
          </a:bodyPr>
          <a:lstStyle/>
          <a:p>
            <a:pPr marL="117475" indent="-117475">
              <a:spcAft>
                <a:spcPts val="1200"/>
              </a:spcAft>
              <a:buFont typeface="Arial" panose="020B0604020202020204" pitchFamily="34" charset="0"/>
              <a:buChar char="•"/>
              <a:defRPr/>
            </a:pPr>
            <a:r>
              <a:rPr lang="en-US" sz="1600" b="1" i="1" dirty="0">
                <a:solidFill>
                  <a:schemeClr val="tx2"/>
                </a:solidFill>
              </a:rPr>
              <a:t>Bold Quest 17.2 Execution (Oct-Nov 2017)</a:t>
            </a:r>
          </a:p>
          <a:p>
            <a:pPr marL="117475" indent="-117475">
              <a:buFont typeface="Arial" panose="020B0604020202020204" pitchFamily="34" charset="0"/>
              <a:buChar char="•"/>
              <a:defRPr/>
            </a:pPr>
            <a:r>
              <a:rPr lang="en-US" sz="1600" b="1" i="1" dirty="0">
                <a:solidFill>
                  <a:schemeClr val="tx2"/>
                </a:solidFill>
              </a:rPr>
              <a:t>Partners:</a:t>
            </a:r>
          </a:p>
          <a:p>
            <a:pPr marL="339725" lvl="1" indent="-117475">
              <a:buFont typeface="Arial" panose="020B0604020202020204" pitchFamily="34" charset="0"/>
              <a:buChar char="•"/>
              <a:defRPr/>
            </a:pPr>
            <a:r>
              <a:rPr lang="en-US" sz="1200" dirty="0"/>
              <a:t>US Army PEO C3T, PM MC, SMC using GCCS-A C2 system. </a:t>
            </a:r>
          </a:p>
          <a:p>
            <a:pPr marL="339725" lvl="1" indent="-117475">
              <a:spcAft>
                <a:spcPts val="1200"/>
              </a:spcAft>
              <a:buFont typeface="Arial" panose="020B0604020202020204" pitchFamily="34" charset="0"/>
              <a:buChar char="•"/>
              <a:defRPr/>
            </a:pPr>
            <a:r>
              <a:rPr lang="en-US" sz="1200" dirty="0"/>
              <a:t>UK MOD using Multilateral Interoperability </a:t>
            </a:r>
            <a:r>
              <a:rPr lang="en-US" sz="1200" dirty="0" err="1"/>
              <a:t>Programme</a:t>
            </a:r>
            <a:r>
              <a:rPr lang="en-US" sz="1200" dirty="0"/>
              <a:t> (MIP) standard.  </a:t>
            </a:r>
          </a:p>
          <a:p>
            <a:pPr marL="117475" lvl="1" indent="-117475" eaLnBrk="1" hangingPunct="1">
              <a:spcBef>
                <a:spcPts val="0"/>
              </a:spcBef>
              <a:spcAft>
                <a:spcPts val="1200"/>
              </a:spcAft>
              <a:buFont typeface="Arial" panose="020B0604020202020204" pitchFamily="34" charset="0"/>
              <a:buChar char="•"/>
              <a:defRPr/>
            </a:pPr>
            <a:r>
              <a:rPr lang="en-US" sz="1600" b="1" i="1" dirty="0">
                <a:solidFill>
                  <a:schemeClr val="tx2"/>
                </a:solidFill>
              </a:rPr>
              <a:t>Aim:  </a:t>
            </a:r>
            <a:r>
              <a:rPr lang="en-US" sz="1200" dirty="0"/>
              <a:t>Demonstrate effective land COP message exchanges using NIEM-conformant message interfaces.      </a:t>
            </a:r>
          </a:p>
          <a:p>
            <a:pPr marL="111125" lvl="1" indent="-111125" eaLnBrk="1" hangingPunct="1">
              <a:spcBef>
                <a:spcPts val="0"/>
              </a:spcBef>
              <a:spcAft>
                <a:spcPts val="0"/>
              </a:spcAft>
              <a:buFont typeface="Arial" panose="020B0604020202020204" pitchFamily="34" charset="0"/>
              <a:buChar char="•"/>
              <a:defRPr/>
            </a:pPr>
            <a:r>
              <a:rPr lang="en-US" sz="1600" b="1" i="1" dirty="0">
                <a:solidFill>
                  <a:srgbClr val="1F497D"/>
                </a:solidFill>
              </a:rPr>
              <a:t>Technology:</a:t>
            </a:r>
            <a:r>
              <a:rPr lang="en-US" sz="1600" b="1" dirty="0">
                <a:solidFill>
                  <a:srgbClr val="1F497D"/>
                </a:solidFill>
              </a:rPr>
              <a:t> </a:t>
            </a:r>
            <a:r>
              <a:rPr lang="en-US" sz="1200" b="1" dirty="0">
                <a:solidFill>
                  <a:srgbClr val="1F497D"/>
                </a:solidFill>
              </a:rPr>
              <a:t> </a:t>
            </a:r>
            <a:r>
              <a:rPr lang="en-US" sz="1200" dirty="0">
                <a:solidFill>
                  <a:srgbClr val="000000"/>
                </a:solidFill>
              </a:rPr>
              <a:t>Software Development:  This </a:t>
            </a:r>
            <a:r>
              <a:rPr lang="en-US" sz="1200" dirty="0">
                <a:solidFill>
                  <a:srgbClr val="000000"/>
                </a:solidFill>
                <a:ea typeface="ＭＳ Ｐゴシック"/>
              </a:rPr>
              <a:t>project develops and implements a data standard based ability to share land COP information.  </a:t>
            </a:r>
            <a:endParaRPr lang="en-US" sz="1100" dirty="0">
              <a:solidFill>
                <a:srgbClr val="000000"/>
              </a:solidFill>
              <a:ea typeface="ＭＳ Ｐゴシック"/>
            </a:endParaRPr>
          </a:p>
          <a:p>
            <a:pPr marL="339725" lvl="1" indent="-117475" eaLnBrk="1" hangingPunct="1">
              <a:spcBef>
                <a:spcPts val="300"/>
              </a:spcBef>
              <a:spcAft>
                <a:spcPts val="600"/>
              </a:spcAft>
              <a:buFont typeface="Arial" panose="020B0604020202020204" pitchFamily="34" charset="0"/>
              <a:buChar char="•"/>
              <a:defRPr/>
            </a:pPr>
            <a:endParaRPr lang="en-US" sz="1200" dirty="0"/>
          </a:p>
          <a:p>
            <a:pPr marL="117475" indent="-117475">
              <a:buFont typeface="Arial" panose="020B0604020202020204" pitchFamily="34" charset="0"/>
              <a:buChar char="•"/>
              <a:defRPr/>
            </a:pPr>
            <a:endParaRPr lang="en-US" sz="1600" b="1" i="1" dirty="0"/>
          </a:p>
        </p:txBody>
      </p:sp>
      <p:sp>
        <p:nvSpPr>
          <p:cNvPr id="34821" name="TextBox 31"/>
          <p:cNvSpPr txBox="1">
            <a:spLocks noChangeArrowheads="1"/>
          </p:cNvSpPr>
          <p:nvPr/>
        </p:nvSpPr>
        <p:spPr bwMode="auto">
          <a:xfrm>
            <a:off x="4876800" y="1371600"/>
            <a:ext cx="4078288"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28600" indent="-114300">
              <a:spcBef>
                <a:spcPct val="20000"/>
              </a:spcBef>
              <a:buFont typeface="Arial" panose="020B0604020202020204" pitchFamily="34" charset="0"/>
              <a:buChar char="•"/>
              <a:defRPr sz="3200">
                <a:solidFill>
                  <a:schemeClr val="tx1"/>
                </a:solidFill>
                <a:latin typeface="Calibri" panose="020F0502020204030204" pitchFamily="34" charset="0"/>
              </a:defRPr>
            </a:lvl1pPr>
            <a:lvl2pPr marL="117475" indent="-117475">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lvl="1" eaLnBrk="1" hangingPunct="1">
              <a:spcBef>
                <a:spcPts val="300"/>
              </a:spcBef>
              <a:buFont typeface="Arial" panose="020B0604020202020204" pitchFamily="34" charset="0"/>
              <a:buChar char="•"/>
            </a:pPr>
            <a:r>
              <a:rPr lang="en-US" altLang="en-US" sz="1600" b="1" i="1">
                <a:solidFill>
                  <a:srgbClr val="1F497D"/>
                </a:solidFill>
                <a:latin typeface="Arial" panose="020B0604020202020204" pitchFamily="34" charset="0"/>
              </a:rPr>
              <a:t>Benefits:</a:t>
            </a:r>
            <a:r>
              <a:rPr lang="en-US" altLang="en-US" sz="1200">
                <a:solidFill>
                  <a:srgbClr val="1F497D"/>
                </a:solidFill>
                <a:latin typeface="Arial" panose="020B0604020202020204" pitchFamily="34" charset="0"/>
              </a:rPr>
              <a:t>  </a:t>
            </a:r>
          </a:p>
          <a:p>
            <a:pPr eaLnBrk="1" hangingPunct="1">
              <a:spcBef>
                <a:spcPct val="0"/>
              </a:spcBef>
              <a:spcAft>
                <a:spcPts val="600"/>
              </a:spcAft>
            </a:pPr>
            <a:r>
              <a:rPr lang="en-US" altLang="en-US" sz="1200">
                <a:solidFill>
                  <a:srgbClr val="000000"/>
                </a:solidFill>
                <a:latin typeface="Arial" panose="020B0604020202020204" pitchFamily="34" charset="0"/>
              </a:rPr>
              <a:t>Conducts proof-of-concept demonstration for UK forces on utility of NIEM conformant message interfaces;</a:t>
            </a:r>
          </a:p>
          <a:p>
            <a:pPr eaLnBrk="1" hangingPunct="1">
              <a:spcBef>
                <a:spcPct val="0"/>
              </a:spcBef>
              <a:spcAft>
                <a:spcPts val="600"/>
              </a:spcAft>
            </a:pPr>
            <a:r>
              <a:rPr lang="en-US" altLang="en-US" sz="1200">
                <a:solidFill>
                  <a:srgbClr val="000000"/>
                </a:solidFill>
                <a:latin typeface="Arial" panose="020B0604020202020204" pitchFamily="34" charset="0"/>
              </a:rPr>
              <a:t>Sustains NIEM incorporation with US Army MIP team;</a:t>
            </a:r>
          </a:p>
          <a:p>
            <a:pPr eaLnBrk="1" hangingPunct="1">
              <a:spcBef>
                <a:spcPct val="0"/>
              </a:spcBef>
              <a:spcAft>
                <a:spcPts val="600"/>
              </a:spcAft>
            </a:pPr>
            <a:r>
              <a:rPr lang="en-US" altLang="en-US" sz="1200">
                <a:solidFill>
                  <a:srgbClr val="000000"/>
                </a:solidFill>
                <a:latin typeface="Arial" panose="020B0604020202020204" pitchFamily="34" charset="0"/>
              </a:rPr>
              <a:t>Incorporates NATO web service standard into US Army C2 architecture. </a:t>
            </a:r>
          </a:p>
        </p:txBody>
      </p:sp>
      <p:pic>
        <p:nvPicPr>
          <p:cNvPr id="34822" name="Picture 1"/>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700463" y="3465513"/>
            <a:ext cx="5443537" cy="2859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4259849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bwMode="auto">
          <a:xfrm>
            <a:off x="269842" y="1524000"/>
            <a:ext cx="8686799" cy="2362200"/>
          </a:xfrm>
          <a:prstGeom prst="rect">
            <a:avLst/>
          </a:prstGeom>
          <a:extLst/>
        </p:spPr>
        <p:txBody>
          <a:bodyPr/>
          <a:lstStyle>
            <a:lvl1pPr indent="0" algn="ctr" defTabSz="457200">
              <a:spcBef>
                <a:spcPct val="20000"/>
              </a:spcBef>
              <a:buClr>
                <a:schemeClr val="tx2"/>
              </a:buClr>
              <a:buFont typeface="Arial"/>
              <a:buNone/>
              <a:defRPr sz="5400">
                <a:solidFill>
                  <a:schemeClr val="tx1">
                    <a:lumMod val="50000"/>
                  </a:schemeClr>
                </a:solidFill>
              </a:defRPr>
            </a:lvl1pPr>
            <a:lvl2pPr marL="742950" indent="-285750" defTabSz="457200">
              <a:spcBef>
                <a:spcPct val="20000"/>
              </a:spcBef>
              <a:buClr>
                <a:schemeClr val="tx2"/>
              </a:buClr>
              <a:buFont typeface="Arial"/>
              <a:buChar char="–"/>
              <a:defRPr sz="2400">
                <a:solidFill>
                  <a:schemeClr val="tx1">
                    <a:lumMod val="50000"/>
                  </a:schemeClr>
                </a:solidFill>
              </a:defRPr>
            </a:lvl2pPr>
            <a:lvl3pPr marL="1143000" indent="-228600" defTabSz="457200">
              <a:spcBef>
                <a:spcPct val="20000"/>
              </a:spcBef>
              <a:buClr>
                <a:schemeClr val="tx2"/>
              </a:buClr>
              <a:buFont typeface="Arial"/>
              <a:buChar char="•"/>
              <a:defRPr sz="2400">
                <a:solidFill>
                  <a:schemeClr val="tx1">
                    <a:lumMod val="50000"/>
                  </a:schemeClr>
                </a:solidFill>
              </a:defRPr>
            </a:lvl3pPr>
            <a:lvl4pPr marL="1600200" indent="-228600" defTabSz="457200">
              <a:spcBef>
                <a:spcPct val="20000"/>
              </a:spcBef>
              <a:buClr>
                <a:schemeClr val="tx2"/>
              </a:buClr>
              <a:buFont typeface="Arial"/>
              <a:buChar char="–"/>
              <a:defRPr sz="2000">
                <a:solidFill>
                  <a:schemeClr val="tx1">
                    <a:lumMod val="50000"/>
                  </a:schemeClr>
                </a:solidFill>
              </a:defRPr>
            </a:lvl4pPr>
            <a:lvl5pPr marL="2057400" indent="-228600" defTabSz="457200">
              <a:spcBef>
                <a:spcPct val="20000"/>
              </a:spcBef>
              <a:buClr>
                <a:schemeClr val="tx2"/>
              </a:buClr>
              <a:buFont typeface="Arial"/>
              <a:buChar char="»"/>
              <a:defRPr sz="2000">
                <a:solidFill>
                  <a:schemeClr val="tx1">
                    <a:lumMod val="50000"/>
                  </a:schemeClr>
                </a:solidFill>
              </a:defRPr>
            </a:lvl5pPr>
            <a:lvl6pPr marL="2514600" indent="-228600" defTabSz="457200">
              <a:spcBef>
                <a:spcPct val="20000"/>
              </a:spcBef>
              <a:buFont typeface="Arial"/>
              <a:buChar char="•"/>
              <a:defRPr sz="2000"/>
            </a:lvl6pPr>
            <a:lvl7pPr marL="2971800" indent="-228600" defTabSz="457200">
              <a:spcBef>
                <a:spcPct val="20000"/>
              </a:spcBef>
              <a:buFont typeface="Arial"/>
              <a:buChar char="•"/>
              <a:defRPr sz="2000"/>
            </a:lvl7pPr>
            <a:lvl8pPr marL="3429000" indent="-228600" defTabSz="457200">
              <a:spcBef>
                <a:spcPct val="20000"/>
              </a:spcBef>
              <a:buFont typeface="Arial"/>
              <a:buChar char="•"/>
              <a:defRPr sz="2000"/>
            </a:lvl8pPr>
            <a:lvl9pPr marL="3886200" indent="-228600" defTabSz="457200">
              <a:spcBef>
                <a:spcPct val="20000"/>
              </a:spcBef>
              <a:buFont typeface="Arial"/>
              <a:buChar char="•"/>
              <a:defRPr sz="2000"/>
            </a:lvl9pPr>
          </a:lstStyle>
          <a:p>
            <a:r>
              <a:rPr lang="en-US" dirty="0" smtClean="0"/>
              <a:t>Closing </a:t>
            </a:r>
            <a:r>
              <a:rPr lang="en-US" dirty="0"/>
              <a:t>Remarks</a:t>
            </a:r>
          </a:p>
          <a:p>
            <a:r>
              <a:rPr lang="en-US" sz="3200" dirty="0" smtClean="0"/>
              <a:t>Mr</a:t>
            </a:r>
            <a:r>
              <a:rPr lang="en-US" sz="3200" dirty="0"/>
              <a:t>. Ralph O’Connell </a:t>
            </a:r>
            <a:br>
              <a:rPr lang="en-US" sz="3200" dirty="0"/>
            </a:br>
            <a:r>
              <a:rPr lang="en-US" sz="3200" dirty="0"/>
              <a:t>MilOps Domain Steward </a:t>
            </a:r>
            <a:r>
              <a:rPr lang="en-US" sz="3200" dirty="0" smtClean="0"/>
              <a:t>Representative</a:t>
            </a:r>
            <a:br>
              <a:rPr lang="en-US" sz="3200" dirty="0" smtClean="0"/>
            </a:br>
            <a:r>
              <a:rPr lang="en-US" sz="2000" dirty="0" smtClean="0"/>
              <a:t>(757) 836-8092			ralph.m.oconnell.civ@mail.mil</a:t>
            </a:r>
            <a:endParaRPr lang="en-US" sz="2000" dirty="0"/>
          </a:p>
        </p:txBody>
      </p:sp>
      <p:sp>
        <p:nvSpPr>
          <p:cNvPr id="2" name="Slide Number Placeholder 1"/>
          <p:cNvSpPr>
            <a:spLocks noGrp="1"/>
          </p:cNvSpPr>
          <p:nvPr>
            <p:ph type="sldNum" sz="quarter" idx="10"/>
          </p:nvPr>
        </p:nvSpPr>
        <p:spPr/>
        <p:txBody>
          <a:bodyPr/>
          <a:lstStyle/>
          <a:p>
            <a:pPr>
              <a:defRPr/>
            </a:pPr>
            <a:fld id="{9BBAEEF3-67C7-443A-905F-4F36D9D5257A}" type="slidenum">
              <a:rPr lang="en-US" smtClean="0"/>
              <a:pPr>
                <a:defRPr/>
              </a:pPr>
              <a:t>32</a:t>
            </a:fld>
            <a:endParaRPr lang="en-US" dirty="0"/>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199" y="38502"/>
            <a:ext cx="4576929" cy="1028298"/>
          </a:xfrm>
          <a:prstGeom prst="rect">
            <a:avLst/>
          </a:prstGeom>
        </p:spPr>
      </p:pic>
      <p:pic>
        <p:nvPicPr>
          <p:cNvPr id="3" name="Picture 2"/>
          <p:cNvPicPr>
            <a:picLocks noChangeAspect="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7086600" y="304800"/>
            <a:ext cx="1668871" cy="1524000"/>
          </a:xfrm>
          <a:prstGeom prst="rect">
            <a:avLst/>
          </a:prstGeom>
        </p:spPr>
      </p:pic>
      <p:sp>
        <p:nvSpPr>
          <p:cNvPr id="4" name="Rectangle 3"/>
          <p:cNvSpPr/>
          <p:nvPr/>
        </p:nvSpPr>
        <p:spPr>
          <a:xfrm>
            <a:off x="502024" y="4105654"/>
            <a:ext cx="8222071" cy="2046714"/>
          </a:xfrm>
          <a:prstGeom prst="rect">
            <a:avLst/>
          </a:prstGeom>
        </p:spPr>
        <p:txBody>
          <a:bodyPr wrap="square">
            <a:spAutoFit/>
          </a:bodyPr>
          <a:lstStyle/>
          <a:p>
            <a:pPr marL="285750" lvl="0" indent="-285750">
              <a:spcBef>
                <a:spcPts val="600"/>
              </a:spcBef>
              <a:buFont typeface="Arial" panose="020B0604020202020204" pitchFamily="34" charset="0"/>
              <a:buChar char="•"/>
            </a:pPr>
            <a:r>
              <a:rPr lang="en-US" sz="1600" dirty="0">
                <a:solidFill>
                  <a:prstClr val="black"/>
                </a:solidFill>
                <a:latin typeface="Calibri"/>
              </a:rPr>
              <a:t>Stakeholder input is essential to the MilOps Domain FY-17/18 Strategic Plan</a:t>
            </a:r>
          </a:p>
          <a:p>
            <a:pPr marL="285750" lvl="0" indent="-285750">
              <a:spcBef>
                <a:spcPts val="600"/>
              </a:spcBef>
              <a:buFont typeface="Arial" panose="020B0604020202020204" pitchFamily="34" charset="0"/>
              <a:buChar char="•"/>
            </a:pPr>
            <a:r>
              <a:rPr lang="en-US" sz="1600" dirty="0">
                <a:solidFill>
                  <a:prstClr val="black"/>
                </a:solidFill>
                <a:latin typeface="Calibri"/>
              </a:rPr>
              <a:t>MilOps Domain will mature through NIEM adoption by the Security Equipment Integration Working Group (SEIWG) and U.S. Message Text Format (USMTF) CCB</a:t>
            </a:r>
          </a:p>
          <a:p>
            <a:pPr marL="285750" lvl="0" indent="-285750">
              <a:spcBef>
                <a:spcPts val="600"/>
              </a:spcBef>
              <a:buFont typeface="Arial" panose="020B0604020202020204" pitchFamily="34" charset="0"/>
              <a:buChar char="•"/>
            </a:pPr>
            <a:r>
              <a:rPr lang="en-US" sz="1600" dirty="0">
                <a:solidFill>
                  <a:prstClr val="black"/>
                </a:solidFill>
                <a:latin typeface="Calibri"/>
              </a:rPr>
              <a:t>I am seeking unity of effort to improve data sharing and interoperability through standardized DOD information exchanges</a:t>
            </a:r>
          </a:p>
          <a:p>
            <a:pPr marL="285750" lvl="0" indent="-285750">
              <a:spcBef>
                <a:spcPts val="600"/>
              </a:spcBef>
              <a:buFont typeface="Arial" panose="020B0604020202020204" pitchFamily="34" charset="0"/>
              <a:buChar char="•"/>
            </a:pPr>
            <a:r>
              <a:rPr lang="en-US" sz="1600" dirty="0">
                <a:solidFill>
                  <a:prstClr val="black"/>
                </a:solidFill>
                <a:latin typeface="Calibri"/>
              </a:rPr>
              <a:t>Please contact me if you have any recommendations or good ideas to improve the efficiency and effectiveness of the NIEM MilOps Domain</a:t>
            </a:r>
          </a:p>
        </p:txBody>
      </p:sp>
    </p:spTree>
    <p:extLst>
      <p:ext uri="{BB962C8B-B14F-4D97-AF65-F5344CB8AC3E}">
        <p14:creationId xmlns:p14="http://schemas.microsoft.com/office/powerpoint/2010/main" val="14820640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3"/>
          <p:cNvSpPr>
            <a:spLocks noChangeArrowheads="1"/>
          </p:cNvSpPr>
          <p:nvPr/>
        </p:nvSpPr>
        <p:spPr bwMode="auto">
          <a:xfrm>
            <a:off x="8839200" y="5867400"/>
            <a:ext cx="142875"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eaLnBrk="0" fontAlgn="base" hangingPunct="0">
              <a:spcBef>
                <a:spcPct val="0"/>
              </a:spcBef>
              <a:spcAft>
                <a:spcPct val="0"/>
              </a:spcAft>
            </a:pPr>
            <a:endParaRPr lang="en-US" sz="1600" b="1">
              <a:solidFill>
                <a:srgbClr val="FFFFFF"/>
              </a:solidFill>
            </a:endParaRP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200" y="38502"/>
            <a:ext cx="2438400" cy="547835"/>
          </a:xfrm>
          <a:prstGeom prst="rect">
            <a:avLst/>
          </a:prstGeom>
        </p:spPr>
      </p:pic>
      <p:sp>
        <p:nvSpPr>
          <p:cNvPr id="9" name="Slide Number Placeholder 4"/>
          <p:cNvSpPr txBox="1">
            <a:spLocks/>
          </p:cNvSpPr>
          <p:nvPr/>
        </p:nvSpPr>
        <p:spPr>
          <a:xfrm>
            <a:off x="3619500" y="6340475"/>
            <a:ext cx="21336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932AFB05-80BD-4836-B988-4EB30D77825F}" type="slidenum">
              <a:rPr lang="en-US" smtClean="0">
                <a:solidFill>
                  <a:prstClr val="black">
                    <a:tint val="75000"/>
                  </a:prstClr>
                </a:solidFill>
                <a:latin typeface="Calibri"/>
              </a:rPr>
              <a:pPr algn="ctr"/>
              <a:t>4</a:t>
            </a:fld>
            <a:endParaRPr lang="en-US" dirty="0">
              <a:solidFill>
                <a:prstClr val="black">
                  <a:tint val="75000"/>
                </a:prstClr>
              </a:solidFill>
              <a:latin typeface="Calibri"/>
            </a:endParaRPr>
          </a:p>
        </p:txBody>
      </p:sp>
      <p:sp>
        <p:nvSpPr>
          <p:cNvPr id="7" name="Subtitle 6"/>
          <p:cNvSpPr txBox="1">
            <a:spLocks/>
          </p:cNvSpPr>
          <p:nvPr/>
        </p:nvSpPr>
        <p:spPr>
          <a:xfrm>
            <a:off x="1028700" y="1905000"/>
            <a:ext cx="7315200" cy="3657600"/>
          </a:xfrm>
          <a:prstGeom prst="rect">
            <a:avLst/>
          </a:prstGeom>
        </p:spPr>
        <p:txBody>
          <a:bodyPr lIns="0" tIns="0" rIns="0" bIns="0" anchor="t" anchorCtr="0"/>
          <a:lstStyle>
            <a:defPPr>
              <a:defRPr lang="en-US"/>
            </a:defPPr>
            <a:lvl1pPr algn="ctr" defTabSz="457200">
              <a:lnSpc>
                <a:spcPct val="80000"/>
              </a:lnSpc>
              <a:spcBef>
                <a:spcPct val="20000"/>
              </a:spcBef>
              <a:buClr>
                <a:schemeClr val="tx2"/>
              </a:buClr>
              <a:buFont typeface="Arial"/>
              <a:buNone/>
              <a:defRPr sz="5400" b="0" i="0" cap="all" spc="-80">
                <a:solidFill>
                  <a:schemeClr val="tx1">
                    <a:lumMod val="50000"/>
                  </a:schemeClr>
                </a:solidFill>
                <a:effectLst/>
              </a:defRPr>
            </a:lvl1pPr>
          </a:lstStyle>
          <a:p>
            <a:r>
              <a:rPr lang="en-US" sz="4000" dirty="0"/>
              <a:t>Current </a:t>
            </a:r>
            <a:r>
              <a:rPr lang="en-US" sz="4000" dirty="0" err="1" smtClean="0"/>
              <a:t>MilOps</a:t>
            </a:r>
            <a:r>
              <a:rPr lang="en-US" sz="4000" dirty="0" smtClean="0"/>
              <a:t> Projects</a:t>
            </a:r>
            <a:br>
              <a:rPr lang="en-US" sz="4000" dirty="0" smtClean="0"/>
            </a:br>
            <a:r>
              <a:rPr lang="en-US" sz="4000" dirty="0" smtClean="0"/>
              <a:t> </a:t>
            </a:r>
            <a:endParaRPr lang="en-US" sz="4000" dirty="0"/>
          </a:p>
          <a:p>
            <a:r>
              <a:rPr lang="en-US" sz="4000" dirty="0"/>
              <a:t>Frank </a:t>
            </a:r>
            <a:r>
              <a:rPr lang="en-US" sz="4000" dirty="0" smtClean="0"/>
              <a:t>Klucznik,</a:t>
            </a:r>
          </a:p>
          <a:p>
            <a:r>
              <a:rPr lang="en-US" sz="4000" dirty="0" smtClean="0"/>
              <a:t>Rodney McCoy</a:t>
            </a:r>
            <a:endParaRPr lang="en-US" sz="4000" dirty="0"/>
          </a:p>
        </p:txBody>
      </p:sp>
      <p:sp>
        <p:nvSpPr>
          <p:cNvPr id="8" name="Subtitle 6"/>
          <p:cNvSpPr txBox="1">
            <a:spLocks/>
          </p:cNvSpPr>
          <p:nvPr/>
        </p:nvSpPr>
        <p:spPr>
          <a:xfrm>
            <a:off x="1028699" y="4343400"/>
            <a:ext cx="7953375" cy="1905000"/>
          </a:xfrm>
          <a:prstGeom prst="rect">
            <a:avLst/>
          </a:prstGeom>
        </p:spPr>
        <p:txBody>
          <a:bodyPr vert="horz" lIns="91440" tIns="45720" rIns="91440" bIns="45720" rtlCol="0" anchor="ctr">
            <a:noAutofit/>
          </a:bodyPr>
          <a:lstStyle>
            <a:lvl1pPr marL="0" indent="0" algn="ctr" defTabSz="457200" rtl="0" eaLnBrk="1" latinLnBrk="0" hangingPunct="1">
              <a:lnSpc>
                <a:spcPct val="80000"/>
              </a:lnSpc>
              <a:spcBef>
                <a:spcPts val="0"/>
              </a:spcBef>
              <a:spcAft>
                <a:spcPts val="0"/>
              </a:spcAft>
              <a:buClr>
                <a:schemeClr val="tx2"/>
              </a:buClr>
              <a:buFont typeface="Arial"/>
              <a:buNone/>
              <a:defRPr sz="2100" b="0" i="0" kern="1200">
                <a:solidFill>
                  <a:srgbClr val="949C9D"/>
                </a:solidFill>
                <a:latin typeface="Arial"/>
                <a:ea typeface="+mn-ea"/>
                <a:cs typeface="Arial"/>
              </a:defRPr>
            </a:lvl1pPr>
            <a:lvl2pPr marL="457200" indent="0" algn="ctr" defTabSz="457200" rtl="0" eaLnBrk="1" latinLnBrk="0" hangingPunct="1">
              <a:spcBef>
                <a:spcPct val="20000"/>
              </a:spcBef>
              <a:buClr>
                <a:schemeClr val="tx2"/>
              </a:buClr>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Clr>
                <a:schemeClr val="tx2"/>
              </a:buClr>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Clr>
                <a:schemeClr val="tx2"/>
              </a:buClr>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Clr>
                <a:schemeClr val="tx2"/>
              </a:buClr>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marL="342900" lvl="0" indent="-342900" algn="l">
              <a:lnSpc>
                <a:spcPct val="100000"/>
              </a:lnSpc>
              <a:spcBef>
                <a:spcPct val="20000"/>
              </a:spcBef>
              <a:buClr>
                <a:srgbClr val="1F497D"/>
              </a:buClr>
              <a:buFont typeface="Arial"/>
              <a:buChar char="•"/>
            </a:pPr>
            <a:r>
              <a:rPr lang="en-US" sz="2800" dirty="0">
                <a:solidFill>
                  <a:prstClr val="black">
                    <a:lumMod val="50000"/>
                  </a:prstClr>
                </a:solidFill>
                <a:cs typeface="+mn-cs"/>
              </a:rPr>
              <a:t>Security Equipment </a:t>
            </a:r>
            <a:r>
              <a:rPr lang="en-US" sz="2800" dirty="0" smtClean="0">
                <a:solidFill>
                  <a:prstClr val="black">
                    <a:lumMod val="50000"/>
                  </a:prstClr>
                </a:solidFill>
                <a:cs typeface="+mn-cs"/>
              </a:rPr>
              <a:t>Integration Working Group</a:t>
            </a:r>
            <a:endParaRPr lang="en-US" sz="2800" dirty="0">
              <a:solidFill>
                <a:prstClr val="black">
                  <a:lumMod val="50000"/>
                </a:prstClr>
              </a:solidFill>
              <a:cs typeface="+mn-cs"/>
            </a:endParaRPr>
          </a:p>
          <a:p>
            <a:pPr marL="342900" lvl="0" indent="-342900" algn="l">
              <a:lnSpc>
                <a:spcPct val="100000"/>
              </a:lnSpc>
              <a:spcBef>
                <a:spcPct val="20000"/>
              </a:spcBef>
              <a:buClr>
                <a:srgbClr val="1F497D"/>
              </a:buClr>
              <a:buFont typeface="Arial"/>
              <a:buChar char="•"/>
            </a:pPr>
            <a:r>
              <a:rPr lang="en-US" sz="2800" dirty="0" smtClean="0">
                <a:solidFill>
                  <a:prstClr val="black">
                    <a:lumMod val="50000"/>
                  </a:prstClr>
                </a:solidFill>
                <a:cs typeface="+mn-cs"/>
              </a:rPr>
              <a:t>U.S. Message Text Format</a:t>
            </a:r>
            <a:endParaRPr lang="en-US" sz="2800" dirty="0">
              <a:solidFill>
                <a:prstClr val="black">
                  <a:lumMod val="50000"/>
                </a:prstClr>
              </a:solidFill>
              <a:cs typeface="+mn-cs"/>
            </a:endParaRPr>
          </a:p>
        </p:txBody>
      </p:sp>
    </p:spTree>
    <p:extLst>
      <p:ext uri="{BB962C8B-B14F-4D97-AF65-F5344CB8AC3E}">
        <p14:creationId xmlns:p14="http://schemas.microsoft.com/office/powerpoint/2010/main" val="1819738536"/>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3"/>
          <p:cNvSpPr>
            <a:spLocks noChangeArrowheads="1"/>
          </p:cNvSpPr>
          <p:nvPr/>
        </p:nvSpPr>
        <p:spPr bwMode="auto">
          <a:xfrm>
            <a:off x="8839200" y="5867400"/>
            <a:ext cx="142875"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eaLnBrk="0" fontAlgn="base" hangingPunct="0">
              <a:spcBef>
                <a:spcPct val="0"/>
              </a:spcBef>
              <a:spcAft>
                <a:spcPct val="0"/>
              </a:spcAft>
            </a:pPr>
            <a:endParaRPr lang="en-US" sz="1600" b="1">
              <a:solidFill>
                <a:srgbClr val="FFFFFF"/>
              </a:solidFill>
            </a:endParaRP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200" y="38502"/>
            <a:ext cx="2438400" cy="547835"/>
          </a:xfrm>
          <a:prstGeom prst="rect">
            <a:avLst/>
          </a:prstGeom>
        </p:spPr>
      </p:pic>
      <p:sp>
        <p:nvSpPr>
          <p:cNvPr id="9" name="Slide Number Placeholder 4"/>
          <p:cNvSpPr txBox="1">
            <a:spLocks/>
          </p:cNvSpPr>
          <p:nvPr/>
        </p:nvSpPr>
        <p:spPr>
          <a:xfrm>
            <a:off x="3619500" y="6340475"/>
            <a:ext cx="21336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932AFB05-80BD-4836-B988-4EB30D77825F}" type="slidenum">
              <a:rPr lang="en-US" smtClean="0">
                <a:solidFill>
                  <a:prstClr val="black">
                    <a:tint val="75000"/>
                  </a:prstClr>
                </a:solidFill>
                <a:latin typeface="Calibri"/>
              </a:rPr>
              <a:pPr algn="ctr"/>
              <a:t>5</a:t>
            </a:fld>
            <a:endParaRPr lang="en-US" dirty="0">
              <a:solidFill>
                <a:prstClr val="black">
                  <a:tint val="75000"/>
                </a:prstClr>
              </a:solidFill>
              <a:latin typeface="Calibri"/>
            </a:endParaRPr>
          </a:p>
        </p:txBody>
      </p:sp>
      <p:sp>
        <p:nvSpPr>
          <p:cNvPr id="7" name="Subtitle 6"/>
          <p:cNvSpPr txBox="1">
            <a:spLocks/>
          </p:cNvSpPr>
          <p:nvPr/>
        </p:nvSpPr>
        <p:spPr>
          <a:xfrm>
            <a:off x="838200" y="4495800"/>
            <a:ext cx="7696200" cy="1625669"/>
          </a:xfrm>
          <a:prstGeom prst="rect">
            <a:avLst/>
          </a:prstGeom>
        </p:spPr>
        <p:txBody>
          <a:bodyPr vert="horz" lIns="91440" tIns="45720" rIns="91440" bIns="45720" rtlCol="0" anchor="ctr">
            <a:noAutofit/>
          </a:bodyPr>
          <a:lstStyle>
            <a:lvl1pPr marL="0" indent="0" algn="ctr" defTabSz="457200" rtl="0" eaLnBrk="1" latinLnBrk="0" hangingPunct="1">
              <a:lnSpc>
                <a:spcPct val="80000"/>
              </a:lnSpc>
              <a:spcBef>
                <a:spcPts val="0"/>
              </a:spcBef>
              <a:spcAft>
                <a:spcPts val="0"/>
              </a:spcAft>
              <a:buClr>
                <a:schemeClr val="tx2"/>
              </a:buClr>
              <a:buFont typeface="Arial"/>
              <a:buNone/>
              <a:defRPr sz="2100" b="0" i="0" kern="1200">
                <a:solidFill>
                  <a:srgbClr val="949C9D"/>
                </a:solidFill>
                <a:latin typeface="Arial"/>
                <a:ea typeface="+mn-ea"/>
                <a:cs typeface="Arial"/>
              </a:defRPr>
            </a:lvl1pPr>
            <a:lvl2pPr marL="457200" indent="0" algn="ctr" defTabSz="457200" rtl="0" eaLnBrk="1" latinLnBrk="0" hangingPunct="1">
              <a:spcBef>
                <a:spcPct val="20000"/>
              </a:spcBef>
              <a:buClr>
                <a:schemeClr val="tx2"/>
              </a:buClr>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Clr>
                <a:schemeClr val="tx2"/>
              </a:buClr>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Clr>
                <a:schemeClr val="tx2"/>
              </a:buClr>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Clr>
                <a:schemeClr val="tx2"/>
              </a:buClr>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r>
              <a:rPr lang="en-US" sz="1800" dirty="0">
                <a:solidFill>
                  <a:schemeClr val="tx1"/>
                </a:solidFill>
              </a:rPr>
              <a:t>Force Protection Systems Information Interchange </a:t>
            </a:r>
            <a:r>
              <a:rPr lang="en-US" sz="1800" dirty="0" smtClean="0">
                <a:solidFill>
                  <a:schemeClr val="tx1"/>
                </a:solidFill>
              </a:rPr>
              <a:t>standardizes </a:t>
            </a:r>
            <a:r>
              <a:rPr lang="en-US" sz="1800" dirty="0">
                <a:solidFill>
                  <a:schemeClr val="tx1"/>
                </a:solidFill>
              </a:rPr>
              <a:t>data sharing among sensors and software supporting the Joint Force Protection Reference Architecture across the Department</a:t>
            </a:r>
            <a:endParaRPr lang="en-US" sz="1800" dirty="0"/>
          </a:p>
          <a:p>
            <a:endParaRPr lang="en-US" sz="1800" dirty="0" smtClean="0">
              <a:solidFill>
                <a:schemeClr val="tx1"/>
              </a:solidFill>
            </a:endParaRPr>
          </a:p>
          <a:p>
            <a:r>
              <a:rPr lang="en-US" sz="1800" dirty="0" smtClean="0">
                <a:solidFill>
                  <a:schemeClr val="tx1"/>
                </a:solidFill>
              </a:rPr>
              <a:t>Physical </a:t>
            </a:r>
            <a:r>
              <a:rPr lang="en-US" sz="1800" dirty="0">
                <a:solidFill>
                  <a:schemeClr val="tx1"/>
                </a:solidFill>
              </a:rPr>
              <a:t>Security Enterprise &amp; Analysis Group (PSEAG</a:t>
            </a:r>
            <a:r>
              <a:rPr lang="en-US" sz="1800" dirty="0" smtClean="0">
                <a:solidFill>
                  <a:schemeClr val="tx1"/>
                </a:solidFill>
              </a:rPr>
              <a:t>) </a:t>
            </a:r>
            <a:r>
              <a:rPr lang="en-US" sz="1800" dirty="0">
                <a:solidFill>
                  <a:schemeClr val="tx1"/>
                </a:solidFill>
              </a:rPr>
              <a:t>is an Official US Government Organization under the Office of the Deputy Assistant Secretary of Defense for Nuclear </a:t>
            </a:r>
            <a:r>
              <a:rPr lang="en-US" sz="1800" dirty="0" smtClean="0">
                <a:solidFill>
                  <a:schemeClr val="tx1"/>
                </a:solidFill>
              </a:rPr>
              <a:t>Matters</a:t>
            </a:r>
          </a:p>
        </p:txBody>
      </p:sp>
      <p:sp>
        <p:nvSpPr>
          <p:cNvPr id="2" name="TextBox 1"/>
          <p:cNvSpPr txBox="1"/>
          <p:nvPr/>
        </p:nvSpPr>
        <p:spPr>
          <a:xfrm>
            <a:off x="3607513" y="205794"/>
            <a:ext cx="5536487" cy="1077218"/>
          </a:xfrm>
          <a:prstGeom prst="rect">
            <a:avLst/>
          </a:prstGeom>
        </p:spPr>
        <p:txBody>
          <a:bodyPr wrap="square">
            <a:spAutoFit/>
          </a:bodyPr>
          <a:lstStyle>
            <a:defPPr>
              <a:defRPr lang="en-US"/>
            </a:defPPr>
            <a:lvl1pPr>
              <a:defRPr sz="3200" b="1" cap="all">
                <a:solidFill>
                  <a:prstClr val="black">
                    <a:lumMod val="50000"/>
                  </a:prstClr>
                </a:solidFill>
                <a:ea typeface="+mj-ea"/>
                <a:cs typeface="+mj-cs"/>
              </a:defRPr>
            </a:lvl1pPr>
          </a:lstStyle>
          <a:p>
            <a:pPr algn="r"/>
            <a:r>
              <a:rPr lang="en-US" dirty="0"/>
              <a:t>SEIWG Change Request </a:t>
            </a:r>
            <a:r>
              <a:rPr lang="en-US" dirty="0" smtClean="0"/>
              <a:t/>
            </a:r>
            <a:br>
              <a:rPr lang="en-US" dirty="0" smtClean="0"/>
            </a:br>
            <a:endParaRPr lang="en-US" dirty="0"/>
          </a:p>
        </p:txBody>
      </p:sp>
      <p:sp>
        <p:nvSpPr>
          <p:cNvPr id="8" name="Rectangle 7"/>
          <p:cNvSpPr/>
          <p:nvPr/>
        </p:nvSpPr>
        <p:spPr>
          <a:xfrm>
            <a:off x="228600" y="1066800"/>
            <a:ext cx="8915400" cy="1200329"/>
          </a:xfrm>
          <a:prstGeom prst="rect">
            <a:avLst/>
          </a:prstGeom>
        </p:spPr>
        <p:txBody>
          <a:bodyPr wrap="square">
            <a:spAutoFit/>
          </a:bodyPr>
          <a:lstStyle/>
          <a:p>
            <a:pPr algn="ctr"/>
            <a:r>
              <a:rPr lang="en-US" sz="2400" dirty="0"/>
              <a:t>Security Equipment Integration Working Group (SEIWG</a:t>
            </a:r>
            <a:r>
              <a:rPr lang="en-US" sz="2400" dirty="0" smtClean="0"/>
              <a:t>)</a:t>
            </a:r>
          </a:p>
          <a:p>
            <a:pPr algn="ctr"/>
            <a:r>
              <a:rPr lang="en-US" sz="2400" dirty="0">
                <a:hlinkClick r:id="rId4"/>
              </a:rPr>
              <a:t>http://</a:t>
            </a:r>
            <a:r>
              <a:rPr lang="en-US" sz="2400" dirty="0" smtClean="0">
                <a:hlinkClick r:id="rId4"/>
              </a:rPr>
              <a:t>www.acq.osd.mil/ncbdp/nm/pseag/about/seiwg.html</a:t>
            </a:r>
            <a:r>
              <a:rPr lang="en-US" sz="2400" dirty="0" smtClean="0"/>
              <a:t>  </a:t>
            </a:r>
          </a:p>
          <a:p>
            <a:pPr algn="ctr"/>
            <a:endParaRPr lang="en-US" sz="2400" dirty="0"/>
          </a:p>
        </p:txBody>
      </p:sp>
      <p:sp>
        <p:nvSpPr>
          <p:cNvPr id="11" name="TextBox 10"/>
          <p:cNvSpPr txBox="1"/>
          <p:nvPr/>
        </p:nvSpPr>
        <p:spPr>
          <a:xfrm>
            <a:off x="914400" y="2235339"/>
            <a:ext cx="7620000" cy="1938992"/>
          </a:xfrm>
          <a:prstGeom prst="rect">
            <a:avLst/>
          </a:prstGeom>
          <a:noFill/>
          <a:ln>
            <a:solidFill>
              <a:schemeClr val="tx1"/>
            </a:solidFill>
          </a:ln>
        </p:spPr>
        <p:txBody>
          <a:bodyPr wrap="square" rtlCol="0">
            <a:spAutoFit/>
          </a:bodyPr>
          <a:lstStyle/>
          <a:p>
            <a:pPr marL="285750" indent="-285750">
              <a:lnSpc>
                <a:spcPct val="150000"/>
              </a:lnSpc>
              <a:buFont typeface="Arial" panose="020B0604020202020204" pitchFamily="34" charset="0"/>
              <a:buChar char="•"/>
            </a:pPr>
            <a:r>
              <a:rPr lang="en-US" sz="2000" dirty="0" smtClean="0"/>
              <a:t>Jul:  Develop CR and Impact and Solutions Assessment (ISA)</a:t>
            </a:r>
          </a:p>
          <a:p>
            <a:pPr marL="285750" indent="-285750">
              <a:lnSpc>
                <a:spcPct val="150000"/>
              </a:lnSpc>
              <a:buFont typeface="Arial" panose="020B0604020202020204" pitchFamily="34" charset="0"/>
              <a:buChar char="•"/>
            </a:pPr>
            <a:r>
              <a:rPr lang="en-US" sz="2000" dirty="0" smtClean="0"/>
              <a:t>Aug: 30 day Stakeholder review of CR/ISA</a:t>
            </a:r>
          </a:p>
          <a:p>
            <a:pPr marL="285750" indent="-285750">
              <a:lnSpc>
                <a:spcPct val="150000"/>
              </a:lnSpc>
              <a:buFont typeface="Arial" panose="020B0604020202020204" pitchFamily="34" charset="0"/>
              <a:buChar char="•"/>
            </a:pPr>
            <a:r>
              <a:rPr lang="en-US" sz="2000" dirty="0" smtClean="0"/>
              <a:t>30 Aug: Technical Design Review (TDR)</a:t>
            </a:r>
          </a:p>
          <a:p>
            <a:pPr marL="285750" indent="-285750">
              <a:lnSpc>
                <a:spcPct val="150000"/>
              </a:lnSpc>
              <a:buFont typeface="Arial" panose="020B0604020202020204" pitchFamily="34" charset="0"/>
              <a:buChar char="•"/>
            </a:pPr>
            <a:r>
              <a:rPr lang="en-US" sz="2000" dirty="0" smtClean="0"/>
              <a:t>29 Sep:  MilOps Configuration Control Board (CCB)</a:t>
            </a:r>
            <a:endParaRPr lang="en-US" sz="2000" dirty="0"/>
          </a:p>
        </p:txBody>
      </p:sp>
    </p:spTree>
    <p:extLst>
      <p:ext uri="{BB962C8B-B14F-4D97-AF65-F5344CB8AC3E}">
        <p14:creationId xmlns:p14="http://schemas.microsoft.com/office/powerpoint/2010/main" val="1626814394"/>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3"/>
          <p:cNvSpPr>
            <a:spLocks noChangeArrowheads="1"/>
          </p:cNvSpPr>
          <p:nvPr/>
        </p:nvSpPr>
        <p:spPr bwMode="auto">
          <a:xfrm>
            <a:off x="8839200" y="5867400"/>
            <a:ext cx="142875"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eaLnBrk="0" fontAlgn="base" hangingPunct="0">
              <a:spcBef>
                <a:spcPct val="0"/>
              </a:spcBef>
              <a:spcAft>
                <a:spcPct val="0"/>
              </a:spcAft>
            </a:pPr>
            <a:endParaRPr lang="en-US" sz="1600" b="1">
              <a:solidFill>
                <a:srgbClr val="FFFFFF"/>
              </a:solidFill>
            </a:endParaRP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200" y="38502"/>
            <a:ext cx="2438400" cy="547835"/>
          </a:xfrm>
          <a:prstGeom prst="rect">
            <a:avLst/>
          </a:prstGeom>
        </p:spPr>
      </p:pic>
      <p:sp>
        <p:nvSpPr>
          <p:cNvPr id="9" name="Slide Number Placeholder 4"/>
          <p:cNvSpPr txBox="1">
            <a:spLocks/>
          </p:cNvSpPr>
          <p:nvPr/>
        </p:nvSpPr>
        <p:spPr>
          <a:xfrm>
            <a:off x="3619500" y="6340475"/>
            <a:ext cx="21336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932AFB05-80BD-4836-B988-4EB30D77825F}" type="slidenum">
              <a:rPr lang="en-US" smtClean="0">
                <a:solidFill>
                  <a:prstClr val="black">
                    <a:tint val="75000"/>
                  </a:prstClr>
                </a:solidFill>
                <a:latin typeface="Calibri"/>
              </a:rPr>
              <a:pPr algn="ctr"/>
              <a:t>6</a:t>
            </a:fld>
            <a:endParaRPr lang="en-US" dirty="0">
              <a:solidFill>
                <a:prstClr val="black">
                  <a:tint val="75000"/>
                </a:prstClr>
              </a:solidFill>
              <a:latin typeface="Calibri"/>
            </a:endParaRPr>
          </a:p>
        </p:txBody>
      </p:sp>
      <p:sp>
        <p:nvSpPr>
          <p:cNvPr id="7" name="Subtitle 6"/>
          <p:cNvSpPr txBox="1">
            <a:spLocks/>
          </p:cNvSpPr>
          <p:nvPr/>
        </p:nvSpPr>
        <p:spPr>
          <a:xfrm>
            <a:off x="1295400" y="1905000"/>
            <a:ext cx="6781800" cy="3200400"/>
          </a:xfrm>
          <a:prstGeom prst="rect">
            <a:avLst/>
          </a:prstGeom>
        </p:spPr>
        <p:txBody>
          <a:bodyPr lIns="0" tIns="0" rIns="0" bIns="0" anchor="t" anchorCtr="0"/>
          <a:lstStyle>
            <a:defPPr>
              <a:defRPr lang="en-US"/>
            </a:defPPr>
            <a:lvl1pPr algn="ctr" defTabSz="457200">
              <a:lnSpc>
                <a:spcPct val="80000"/>
              </a:lnSpc>
              <a:spcBef>
                <a:spcPct val="20000"/>
              </a:spcBef>
              <a:buClr>
                <a:schemeClr val="tx2"/>
              </a:buClr>
              <a:buFont typeface="Arial"/>
              <a:buNone/>
              <a:defRPr sz="5400" b="0" i="0" cap="all" spc="-80">
                <a:solidFill>
                  <a:schemeClr val="tx1">
                    <a:lumMod val="50000"/>
                  </a:schemeClr>
                </a:solidFill>
                <a:effectLst/>
              </a:defRPr>
            </a:lvl1pPr>
          </a:lstStyle>
          <a:p>
            <a:r>
              <a:rPr lang="en-US" sz="4000" dirty="0"/>
              <a:t>USMTF Migration to </a:t>
            </a:r>
            <a:r>
              <a:rPr lang="en-US" sz="4000" dirty="0" smtClean="0"/>
              <a:t>NIEM</a:t>
            </a:r>
            <a:br>
              <a:rPr lang="en-US" sz="4000" dirty="0" smtClean="0"/>
            </a:br>
            <a:r>
              <a:rPr lang="en-US" sz="4000" dirty="0" smtClean="0"/>
              <a:t> </a:t>
            </a:r>
            <a:endParaRPr lang="en-US" sz="4000" dirty="0"/>
          </a:p>
          <a:p>
            <a:r>
              <a:rPr lang="en-US" sz="4000" dirty="0"/>
              <a:t>Rodney McCoy</a:t>
            </a:r>
          </a:p>
        </p:txBody>
      </p:sp>
    </p:spTree>
    <p:extLst>
      <p:ext uri="{BB962C8B-B14F-4D97-AF65-F5344CB8AC3E}">
        <p14:creationId xmlns:p14="http://schemas.microsoft.com/office/powerpoint/2010/main" val="1046331818"/>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715041"/>
            <a:ext cx="7772400" cy="1816766"/>
          </a:xfrm>
        </p:spPr>
        <p:txBody>
          <a:bodyPr/>
          <a:lstStyle/>
          <a:p>
            <a:pPr algn="ctr"/>
            <a:r>
              <a:rPr lang="en-US" sz="3600" dirty="0" smtClean="0">
                <a:solidFill>
                  <a:prstClr val="black">
                    <a:lumMod val="50000"/>
                  </a:prstClr>
                </a:solidFill>
                <a:latin typeface="Arial" panose="020B0604020202020204" pitchFamily="34" charset="0"/>
                <a:cs typeface="Arial" panose="020B0604020202020204" pitchFamily="34" charset="0"/>
              </a:rPr>
              <a:t>US Message Text Format </a:t>
            </a:r>
            <a:br>
              <a:rPr lang="en-US" sz="3600" dirty="0" smtClean="0">
                <a:solidFill>
                  <a:prstClr val="black">
                    <a:lumMod val="50000"/>
                  </a:prstClr>
                </a:solidFill>
                <a:latin typeface="Arial" panose="020B0604020202020204" pitchFamily="34" charset="0"/>
                <a:cs typeface="Arial" panose="020B0604020202020204" pitchFamily="34" charset="0"/>
              </a:rPr>
            </a:br>
            <a:r>
              <a:rPr lang="en-US" sz="3600" dirty="0" smtClean="0">
                <a:solidFill>
                  <a:prstClr val="black">
                    <a:lumMod val="50000"/>
                  </a:prstClr>
                </a:solidFill>
                <a:latin typeface="Arial" panose="020B0604020202020204" pitchFamily="34" charset="0"/>
                <a:cs typeface="Arial" panose="020B0604020202020204" pitchFamily="34" charset="0"/>
              </a:rPr>
              <a:t>National Information Exchange Model (NIEM) Update</a:t>
            </a:r>
            <a:endParaRPr lang="en-US" sz="3600" dirty="0">
              <a:solidFill>
                <a:schemeClr val="tx1"/>
              </a:solidFill>
              <a:latin typeface="Arial" panose="020B0604020202020204" pitchFamily="34" charset="0"/>
              <a:cs typeface="Arial" panose="020B0604020202020204" pitchFamily="34" charset="0"/>
            </a:endParaRPr>
          </a:p>
        </p:txBody>
      </p:sp>
      <p:sp>
        <p:nvSpPr>
          <p:cNvPr id="3" name="Subtitle 2"/>
          <p:cNvSpPr>
            <a:spLocks noGrp="1"/>
          </p:cNvSpPr>
          <p:nvPr>
            <p:ph type="subTitle" idx="1"/>
          </p:nvPr>
        </p:nvSpPr>
        <p:spPr>
          <a:xfrm>
            <a:off x="1371600" y="5417971"/>
            <a:ext cx="6400800" cy="1752600"/>
          </a:xfrm>
        </p:spPr>
        <p:txBody>
          <a:bodyPr/>
          <a:lstStyle/>
          <a:p>
            <a:r>
              <a:rPr lang="en-US" sz="2000" dirty="0" smtClean="0"/>
              <a:t>Mr. Rodney McCoy</a:t>
            </a:r>
          </a:p>
          <a:p>
            <a:r>
              <a:rPr lang="en-US" sz="2000" dirty="0" smtClean="0"/>
              <a:t>USMTF Configuration Management, Data and Services Division,  JS J6</a:t>
            </a:r>
          </a:p>
          <a:p>
            <a:r>
              <a:rPr lang="en-US" sz="2000" dirty="0" smtClean="0"/>
              <a:t>29 June 2017</a:t>
            </a:r>
          </a:p>
          <a:p>
            <a:endParaRPr lang="en-US" sz="2000" dirty="0"/>
          </a:p>
        </p:txBody>
      </p:sp>
      <p:sp>
        <p:nvSpPr>
          <p:cNvPr id="5" name="Text Box 10"/>
          <p:cNvSpPr txBox="1">
            <a:spLocks noChangeArrowheads="1"/>
          </p:cNvSpPr>
          <p:nvPr/>
        </p:nvSpPr>
        <p:spPr bwMode="auto">
          <a:xfrm>
            <a:off x="0" y="0"/>
            <a:ext cx="1752600" cy="276999"/>
          </a:xfrm>
          <a:prstGeom prst="rect">
            <a:avLst/>
          </a:prstGeom>
          <a:noFill/>
          <a:ln w="12700">
            <a:noFill/>
            <a:miter lim="800000"/>
            <a:headEnd type="none" w="sm" len="sm"/>
            <a:tailEnd type="none" w="sm" len="sm"/>
          </a:ln>
          <a:effectLst/>
        </p:spPr>
        <p:txBody>
          <a:bodyPr>
            <a:spAutoFit/>
          </a:bodyPr>
          <a:lstStyle/>
          <a:p>
            <a:pPr eaLnBrk="0" fontAlgn="base" hangingPunct="0">
              <a:spcBef>
                <a:spcPct val="50000"/>
              </a:spcBef>
              <a:spcAft>
                <a:spcPct val="0"/>
              </a:spcAft>
            </a:pPr>
            <a:r>
              <a:rPr lang="en-US" sz="1200" b="1" dirty="0" smtClean="0">
                <a:solidFill>
                  <a:srgbClr val="AAE2CA">
                    <a:lumMod val="50000"/>
                  </a:srgbClr>
                </a:solidFill>
                <a:latin typeface="Arial" charset="0"/>
              </a:rPr>
              <a:t>UNCLASSIFIED</a:t>
            </a:r>
            <a:endParaRPr lang="en-US" sz="1600" b="1" dirty="0">
              <a:solidFill>
                <a:srgbClr val="AAE2CA">
                  <a:lumMod val="50000"/>
                </a:srgbClr>
              </a:solidFill>
              <a:latin typeface="Arial" charset="0"/>
            </a:endParaRPr>
          </a:p>
        </p:txBody>
      </p:sp>
    </p:spTree>
    <p:extLst>
      <p:ext uri="{BB962C8B-B14F-4D97-AF65-F5344CB8AC3E}">
        <p14:creationId xmlns:p14="http://schemas.microsoft.com/office/powerpoint/2010/main" val="162543607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a:xfrm>
            <a:off x="763675" y="1734727"/>
            <a:ext cx="7787472" cy="4114800"/>
          </a:xfrm>
        </p:spPr>
        <p:txBody>
          <a:bodyPr/>
          <a:lstStyle/>
          <a:p>
            <a:r>
              <a:rPr lang="en-US" altLang="en-US" dirty="0" smtClean="0"/>
              <a:t>What Is United States Message Text Format (USMTF)?</a:t>
            </a:r>
          </a:p>
          <a:p>
            <a:r>
              <a:rPr lang="en-US" altLang="en-US" dirty="0" smtClean="0"/>
              <a:t>What Does USMTF Provide?</a:t>
            </a:r>
          </a:p>
          <a:p>
            <a:r>
              <a:rPr lang="en-US" altLang="en-US" dirty="0" smtClean="0"/>
              <a:t>USMTF Today</a:t>
            </a:r>
          </a:p>
          <a:p>
            <a:r>
              <a:rPr lang="en-US" altLang="en-US" dirty="0" smtClean="0"/>
              <a:t>USMTF Configuration Management Process</a:t>
            </a:r>
          </a:p>
          <a:p>
            <a:r>
              <a:rPr lang="en-US" sz="2800" dirty="0" smtClean="0"/>
              <a:t>USMTF NIEM Background </a:t>
            </a:r>
          </a:p>
          <a:p>
            <a:r>
              <a:rPr lang="en-US" sz="2800" dirty="0" smtClean="0">
                <a:latin typeface="Arial" panose="020B0604020202020204" pitchFamily="34" charset="0"/>
                <a:cs typeface="Arial" panose="020B0604020202020204" pitchFamily="34" charset="0"/>
              </a:rPr>
              <a:t>USMTF CCB Decisions</a:t>
            </a:r>
          </a:p>
          <a:p>
            <a:r>
              <a:rPr lang="en-US" sz="2800" dirty="0" smtClean="0">
                <a:latin typeface="Arial" panose="020B0604020202020204" pitchFamily="34" charset="0"/>
                <a:cs typeface="Arial" panose="020B0604020202020204" pitchFamily="34" charset="0"/>
              </a:rPr>
              <a:t>Interface Change Proposals</a:t>
            </a:r>
          </a:p>
          <a:p>
            <a:endParaRPr lang="en-US" sz="2000" dirty="0" smtClean="0"/>
          </a:p>
          <a:p>
            <a:endParaRPr lang="en-US" sz="2000" dirty="0"/>
          </a:p>
        </p:txBody>
      </p:sp>
      <p:sp>
        <p:nvSpPr>
          <p:cNvPr id="6" name="Title 5"/>
          <p:cNvSpPr>
            <a:spLocks noGrp="1"/>
          </p:cNvSpPr>
          <p:nvPr>
            <p:ph type="title"/>
          </p:nvPr>
        </p:nvSpPr>
        <p:spPr>
          <a:xfrm>
            <a:off x="1485723" y="259648"/>
            <a:ext cx="7530860" cy="493113"/>
          </a:xfrm>
        </p:spPr>
        <p:txBody>
          <a:bodyPr/>
          <a:lstStyle/>
          <a:p>
            <a:r>
              <a:rPr lang="en-US" i="1" dirty="0" smtClean="0">
                <a:latin typeface="Arial" panose="020B0604020202020204" pitchFamily="34" charset="0"/>
                <a:cs typeface="Arial" panose="020B0604020202020204" pitchFamily="34" charset="0"/>
              </a:rPr>
              <a:t>Agenda</a:t>
            </a:r>
            <a:endParaRPr lang="en-US"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2192480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17"/>
          <p:cNvSpPr>
            <a:spLocks noGrp="1" noChangeArrowheads="1"/>
          </p:cNvSpPr>
          <p:nvPr>
            <p:ph type="title"/>
          </p:nvPr>
        </p:nvSpPr>
        <p:spPr/>
        <p:txBody>
          <a:bodyPr/>
          <a:lstStyle/>
          <a:p>
            <a:pPr eaLnBrk="1" hangingPunct="1"/>
            <a:r>
              <a:rPr lang="en-US" altLang="en-US" i="1" dirty="0" smtClean="0">
                <a:latin typeface="Arial" panose="020B0604020202020204" pitchFamily="34" charset="0"/>
                <a:cs typeface="Arial" panose="020B0604020202020204" pitchFamily="34" charset="0"/>
              </a:rPr>
              <a:t>What Is USMTF?</a:t>
            </a:r>
            <a:br>
              <a:rPr lang="en-US" altLang="en-US" i="1" dirty="0" smtClean="0">
                <a:latin typeface="Arial" panose="020B0604020202020204" pitchFamily="34" charset="0"/>
                <a:cs typeface="Arial" panose="020B0604020202020204" pitchFamily="34" charset="0"/>
              </a:rPr>
            </a:br>
            <a:r>
              <a:rPr lang="en-US" altLang="en-US" sz="2800" i="1" dirty="0" smtClean="0">
                <a:latin typeface="Arial" panose="020B0604020202020204" pitchFamily="34" charset="0"/>
                <a:cs typeface="Arial" panose="020B0604020202020204" pitchFamily="34" charset="0"/>
              </a:rPr>
              <a:t/>
            </a:r>
            <a:br>
              <a:rPr lang="en-US" altLang="en-US" sz="2800" i="1" dirty="0" smtClean="0">
                <a:latin typeface="Arial" panose="020B0604020202020204" pitchFamily="34" charset="0"/>
                <a:cs typeface="Arial" panose="020B0604020202020204" pitchFamily="34" charset="0"/>
              </a:rPr>
            </a:br>
            <a:endParaRPr lang="en-US" altLang="en-US" sz="2800" i="1" dirty="0" smtClean="0">
              <a:latin typeface="Arial" panose="020B0604020202020204" pitchFamily="34" charset="0"/>
              <a:cs typeface="Arial" panose="020B0604020202020204" pitchFamily="34" charset="0"/>
            </a:endParaRPr>
          </a:p>
        </p:txBody>
      </p:sp>
      <p:sp>
        <p:nvSpPr>
          <p:cNvPr id="17411" name="Rectangle 18"/>
          <p:cNvSpPr>
            <a:spLocks noGrp="1" noChangeArrowheads="1"/>
          </p:cNvSpPr>
          <p:nvPr>
            <p:ph idx="1"/>
          </p:nvPr>
        </p:nvSpPr>
        <p:spPr>
          <a:xfrm>
            <a:off x="693738" y="1314450"/>
            <a:ext cx="7491412" cy="5391150"/>
          </a:xfrm>
        </p:spPr>
        <p:txBody>
          <a:bodyPr/>
          <a:lstStyle/>
          <a:p>
            <a:r>
              <a:rPr lang="en-US" altLang="en-US" dirty="0" smtClean="0"/>
              <a:t>A single set of operationally agreed, information definitions and expressions for the exchange of character oriented information in XML format, e.g. Air Tasking Order, Airspace Control Order</a:t>
            </a:r>
          </a:p>
          <a:p>
            <a:r>
              <a:rPr lang="en-US" altLang="en-US" dirty="0" smtClean="0"/>
              <a:t>Mandated per CJCSI 6241.04 for all DoD IT and National Security systems</a:t>
            </a:r>
          </a:p>
          <a:p>
            <a:r>
              <a:rPr lang="en-US" altLang="en-US" dirty="0" smtClean="0"/>
              <a:t>Implemented IAW MIL-STD-6040B</a:t>
            </a:r>
          </a:p>
          <a:p>
            <a:pPr eaLnBrk="1" hangingPunct="1"/>
            <a:endParaRPr lang="en-US" altLang="en-US" dirty="0" smtClean="0"/>
          </a:p>
          <a:p>
            <a:pPr eaLnBrk="1" hangingPunct="1"/>
            <a:endParaRPr lang="en-US" altLang="en-US" dirty="0" smtClean="0"/>
          </a:p>
          <a:p>
            <a:pPr eaLnBrk="1" hangingPunct="1"/>
            <a:endParaRPr lang="en-US" altLang="en-US" dirty="0" smtClean="0"/>
          </a:p>
        </p:txBody>
      </p:sp>
      <p:sp>
        <p:nvSpPr>
          <p:cNvPr id="17412" name="Slide Number Placeholder 3"/>
          <p:cNvSpPr>
            <a:spLocks noGrp="1"/>
          </p:cNvSpPr>
          <p:nvPr>
            <p:ph type="sldNum" sz="quarter" idx="4294967295"/>
          </p:nvPr>
        </p:nvSpPr>
        <p:spPr>
          <a:xfrm>
            <a:off x="7988300" y="6524625"/>
            <a:ext cx="1143000" cy="30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0" fontAlgn="base" hangingPunct="0">
              <a:spcBef>
                <a:spcPct val="0"/>
              </a:spcBef>
              <a:spcAft>
                <a:spcPct val="0"/>
              </a:spcAft>
            </a:pPr>
            <a:endParaRPr lang="en-US" altLang="en-US" sz="1000" dirty="0">
              <a:solidFill>
                <a:srgbClr val="969696"/>
              </a:solidFill>
            </a:endParaRPr>
          </a:p>
        </p:txBody>
      </p:sp>
    </p:spTree>
    <p:extLst>
      <p:ext uri="{BB962C8B-B14F-4D97-AF65-F5344CB8AC3E}">
        <p14:creationId xmlns:p14="http://schemas.microsoft.com/office/powerpoint/2010/main" val="1682043205"/>
      </p:ext>
    </p:extLst>
  </p:cSld>
  <p:clrMapOvr>
    <a:masterClrMapping/>
  </p:clrMapOvr>
  <p:timing>
    <p:tnLst>
      <p:par>
        <p:cTn id="1" dur="indefinite" restart="never" nodeType="tmRoot"/>
      </p:par>
    </p:tnLst>
  </p:timing>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NIEM-WHITE">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none" rtlCol="0">
        <a:spAutoFit/>
      </a:bodyPr>
      <a:lstStyle>
        <a:defPPr>
          <a:defRPr dirty="0" smtClean="0">
            <a:latin typeface="+mn-lt"/>
          </a:defRPr>
        </a:defPPr>
      </a:lstStyle>
    </a:txDef>
  </a:objectDefaults>
  <a:extraClrSchemeLst/>
</a:theme>
</file>

<file path=ppt/theme/theme4.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none" rtlCol="0">
        <a:spAutoFit/>
      </a:bodyPr>
      <a:lstStyle>
        <a:defPPr>
          <a:defRPr dirty="0" smtClean="0">
            <a:latin typeface="+mn-lt"/>
          </a:defRPr>
        </a:defPPr>
      </a:lstStyle>
    </a:txDef>
  </a:objectDefaults>
  <a:extraClrSchemeLst/>
</a:theme>
</file>

<file path=ppt/theme/theme5.xml><?xml version="1.0" encoding="utf-8"?>
<a:theme xmlns:a="http://schemas.openxmlformats.org/drawingml/2006/main" name="1_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857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1" i="0" u="none" strike="noStrike" cap="none" normalizeH="0" baseline="0" smtClean="0">
            <a:ln>
              <a:noFill/>
            </a:ln>
            <a:solidFill>
              <a:schemeClr val="bg1"/>
            </a:solidFill>
            <a:effectLst/>
            <a:latin typeface="Arial" charset="0"/>
            <a:ea typeface="ＭＳ Ｐゴシック" pitchFamily="-128" charset="-128"/>
          </a:defRPr>
        </a:defPPr>
      </a:lstStyle>
    </a:spDef>
    <a:lnDef>
      <a:spPr bwMode="auto">
        <a:xfrm>
          <a:off x="0" y="0"/>
          <a:ext cx="1" cy="1"/>
        </a:xfrm>
        <a:custGeom>
          <a:avLst/>
          <a:gdLst/>
          <a:ahLst/>
          <a:cxnLst/>
          <a:rect l="0" t="0" r="0" b="0"/>
          <a:pathLst/>
        </a:custGeom>
        <a:solidFill>
          <a:schemeClr val="accent1"/>
        </a:solidFill>
        <a:ln w="2857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1" i="0" u="none" strike="noStrike" cap="none" normalizeH="0" baseline="0" smtClean="0">
            <a:ln>
              <a:noFill/>
            </a:ln>
            <a:solidFill>
              <a:schemeClr val="bg1"/>
            </a:solidFill>
            <a:effectLst/>
            <a:latin typeface="Arial" charset="0"/>
            <a:ea typeface="ＭＳ Ｐゴシック" pitchFamily="-128" charset="-128"/>
          </a:defRPr>
        </a:defPPr>
      </a:lstStyle>
    </a:ln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2_Office Theme">
  <a:themeElements>
    <a:clrScheme name="NEIM">
      <a:dk1>
        <a:srgbClr val="8B8B8B"/>
      </a:dk1>
      <a:lt1>
        <a:sysClr val="window" lastClr="FFFFFF"/>
      </a:lt1>
      <a:dk2>
        <a:srgbClr val="1F497D"/>
      </a:dk2>
      <a:lt2>
        <a:srgbClr val="EEECE1"/>
      </a:lt2>
      <a:accent1>
        <a:srgbClr val="78C5EA"/>
      </a:accent1>
      <a:accent2>
        <a:srgbClr val="C0504D"/>
      </a:accent2>
      <a:accent3>
        <a:srgbClr val="9BBB59"/>
      </a:accent3>
      <a:accent4>
        <a:srgbClr val="8064A2"/>
      </a:accent4>
      <a:accent5>
        <a:srgbClr val="4BACC6"/>
      </a:accent5>
      <a:accent6>
        <a:srgbClr val="F79646"/>
      </a:accent6>
      <a:hlink>
        <a:srgbClr val="8DDF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7.xml><?xml version="1.0" encoding="utf-8"?>
<a:theme xmlns:a="http://schemas.openxmlformats.org/drawingml/2006/main" name="1_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mso-contentType ?>
<spe:Receivers xmlns:spe="http://schemas.microsoft.com/sharepoint/event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4.xml><?xml version="1.0" encoding="utf-8"?>
<ct:contentTypeSchema xmlns:ct="http://schemas.microsoft.com/office/2006/metadata/contentType" xmlns:ma="http://schemas.microsoft.com/office/2006/metadata/properties/metaAttributes" ct:_="" ma:_="" ma:contentTypeName="Document" ma:contentTypeID="0x01010014A312DB0F112C4DA3A31D7D8E7C74A0" ma:contentTypeVersion="0" ma:contentTypeDescription="Create a new document." ma:contentTypeScope="" ma:versionID="2809788c62962259ceffc5e7ec19b945">
  <xsd:schema xmlns:xsd="http://www.w3.org/2001/XMLSchema" xmlns:xs="http://www.w3.org/2001/XMLSchema" xmlns:p="http://schemas.microsoft.com/office/2006/metadata/properties" xmlns:ns2="aeda0243-be46-4d9c-b4de-ca89c3d1b083" targetNamespace="http://schemas.microsoft.com/office/2006/metadata/properties" ma:root="true" ma:fieldsID="23e1ca6e95f0371ad593c6a59129e821" ns2:_="">
    <xsd:import namespace="aeda0243-be46-4d9c-b4de-ca89c3d1b083"/>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eda0243-be46-4d9c-b4de-ca89c3d1b083"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7CA44A3-6B00-4DB9-8E92-21A2DC5CE920}">
  <ds:schemaRefs>
    <ds:schemaRef ds:uri="http://schemas.microsoft.com/sharepoint/v3/contenttype/forms"/>
  </ds:schemaRefs>
</ds:datastoreItem>
</file>

<file path=customXml/itemProps2.xml><?xml version="1.0" encoding="utf-8"?>
<ds:datastoreItem xmlns:ds="http://schemas.openxmlformats.org/officeDocument/2006/customXml" ds:itemID="{469E35F9-63ED-4027-900A-725375D53B84}">
  <ds:schemaRefs>
    <ds:schemaRef ds:uri="http://schemas.microsoft.com/sharepoint/events"/>
  </ds:schemaRefs>
</ds:datastoreItem>
</file>

<file path=customXml/itemProps3.xml><?xml version="1.0" encoding="utf-8"?>
<ds:datastoreItem xmlns:ds="http://schemas.openxmlformats.org/officeDocument/2006/customXml" ds:itemID="{1F0240E5-87D3-48A9-9930-A4AC96EF206A}">
  <ds:schemaRefs>
    <ds:schemaRef ds:uri="http://schemas.openxmlformats.org/package/2006/metadata/core-properties"/>
    <ds:schemaRef ds:uri="http://purl.org/dc/terms/"/>
    <ds:schemaRef ds:uri="http://schemas.microsoft.com/office/infopath/2007/PartnerControls"/>
    <ds:schemaRef ds:uri="http://schemas.microsoft.com/office/2006/documentManagement/types"/>
    <ds:schemaRef ds:uri="http://purl.org/dc/elements/1.1/"/>
    <ds:schemaRef ds:uri="http://schemas.microsoft.com/office/2006/metadata/properties"/>
    <ds:schemaRef ds:uri="aeda0243-be46-4d9c-b4de-ca89c3d1b083"/>
    <ds:schemaRef ds:uri="http://www.w3.org/XML/1998/namespace"/>
    <ds:schemaRef ds:uri="http://purl.org/dc/dcmitype/"/>
  </ds:schemaRefs>
</ds:datastoreItem>
</file>

<file path=customXml/itemProps4.xml><?xml version="1.0" encoding="utf-8"?>
<ds:datastoreItem xmlns:ds="http://schemas.openxmlformats.org/officeDocument/2006/customXml" ds:itemID="{8A9B2927-1CAE-4E08-8D30-CF204AFD4C2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eda0243-be46-4d9c-b4de-ca89c3d1b08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7621</TotalTime>
  <Words>2635</Words>
  <Application>Microsoft Office PowerPoint</Application>
  <PresentationFormat>On-screen Show (4:3)</PresentationFormat>
  <Paragraphs>446</Paragraphs>
  <Slides>32</Slides>
  <Notes>31</Notes>
  <HiddenSlides>0</HiddenSlides>
  <MMClips>0</MMClips>
  <ScaleCrop>false</ScaleCrop>
  <HeadingPairs>
    <vt:vector size="6" baseType="variant">
      <vt:variant>
        <vt:lpstr>Fonts Used</vt:lpstr>
      </vt:variant>
      <vt:variant>
        <vt:i4>10</vt:i4>
      </vt:variant>
      <vt:variant>
        <vt:lpstr>Theme</vt:lpstr>
      </vt:variant>
      <vt:variant>
        <vt:i4>7</vt:i4>
      </vt:variant>
      <vt:variant>
        <vt:lpstr>Slide Titles</vt:lpstr>
      </vt:variant>
      <vt:variant>
        <vt:i4>32</vt:i4>
      </vt:variant>
    </vt:vector>
  </HeadingPairs>
  <TitlesOfParts>
    <vt:vector size="49" baseType="lpstr">
      <vt:lpstr>ＭＳ Ｐゴシック</vt:lpstr>
      <vt:lpstr>Arial</vt:lpstr>
      <vt:lpstr>Calibri</vt:lpstr>
      <vt:lpstr>Calibri Light</vt:lpstr>
      <vt:lpstr>Palatino</vt:lpstr>
      <vt:lpstr>Tahoma</vt:lpstr>
      <vt:lpstr>Times New Roman</vt:lpstr>
      <vt:lpstr>Tw Cen MT</vt:lpstr>
      <vt:lpstr>Wingdings</vt:lpstr>
      <vt:lpstr>ヒラギノ明朝 ProN W3</vt:lpstr>
      <vt:lpstr>Custom Design</vt:lpstr>
      <vt:lpstr>NIEM-WHITE</vt:lpstr>
      <vt:lpstr>Office Theme</vt:lpstr>
      <vt:lpstr>1_Office Theme</vt:lpstr>
      <vt:lpstr>1_Default Design</vt:lpstr>
      <vt:lpstr>2_Office Theme</vt:lpstr>
      <vt:lpstr>1_Custom Design</vt:lpstr>
      <vt:lpstr>NIEM MilOps Configuration  Control Board  (CCB)</vt:lpstr>
      <vt:lpstr>Agenda</vt:lpstr>
      <vt:lpstr>PowerPoint Presentation</vt:lpstr>
      <vt:lpstr>PowerPoint Presentation</vt:lpstr>
      <vt:lpstr>PowerPoint Presentation</vt:lpstr>
      <vt:lpstr>PowerPoint Presentation</vt:lpstr>
      <vt:lpstr>US Message Text Format  National Information Exchange Model (NIEM) Update</vt:lpstr>
      <vt:lpstr>Agenda</vt:lpstr>
      <vt:lpstr>What Is USMTF?  </vt:lpstr>
      <vt:lpstr>What Does USMTF Provide?</vt:lpstr>
      <vt:lpstr>USMTF Today</vt:lpstr>
      <vt:lpstr>USMTF Configuration Management Process</vt:lpstr>
      <vt:lpstr> USMTF NIEM Background </vt:lpstr>
      <vt:lpstr>PowerPoint Presentation</vt:lpstr>
      <vt:lpstr>USMTF CCB Decisions (Continued)</vt:lpstr>
      <vt:lpstr>Interface Change Proposals</vt:lpstr>
      <vt:lpstr>Summary / Conclusion</vt:lpstr>
      <vt:lpstr>PowerPoint Presentation</vt:lpstr>
      <vt:lpstr>PowerPoint Presentation</vt:lpstr>
      <vt:lpstr>PowerPoint Presentation</vt:lpstr>
      <vt:lpstr>PowerPoint Presentation</vt:lpstr>
      <vt:lpstr> MILOPS CCB CY17 Schedule  / Admin Items  Mike Gilman    </vt:lpstr>
      <vt:lpstr>PowerPoint Presentation</vt:lpstr>
      <vt:lpstr>Announcement</vt:lpstr>
      <vt:lpstr> MilOps Strategic Plan </vt:lpstr>
      <vt:lpstr>Action Items </vt:lpstr>
      <vt:lpstr>PowerPoint Presentation</vt:lpstr>
      <vt:lpstr>PowerPoint Presentation</vt:lpstr>
      <vt:lpstr>Tactical Infrastructure Enterprise Services Coalition Warrior Program</vt:lpstr>
      <vt:lpstr>PowerPoint Presentation</vt:lpstr>
      <vt:lpstr>PowerPoint Presentation</vt:lpstr>
      <vt:lpstr>PowerPoint Presentation</vt:lpstr>
    </vt:vector>
  </TitlesOfParts>
  <Company>Joint Chiefs of Staff</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NIEM MilOps Configuration Control Board (CCB)</dc:title>
  <dc:creator>Klucznik, Frank W. CTR JCS J6 DD C4 DSD</dc:creator>
  <cp:lastModifiedBy>gilmanm</cp:lastModifiedBy>
  <cp:revision>730</cp:revision>
  <cp:lastPrinted>2016-11-14T17:02:02Z</cp:lastPrinted>
  <dcterms:created xsi:type="dcterms:W3CDTF">2014-02-27T19:13:17Z</dcterms:created>
  <dcterms:modified xsi:type="dcterms:W3CDTF">2017-06-29T12:17:48Z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0x01010014A312DB0F112C4DA3A31D7D8E7C74A0</vt:lpwstr>
  </property>
</Properties>
</file>