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6.xml" ContentType="application/vnd.openxmlformats-officedocument.theme+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 id="2147483728" r:id="rId5"/>
    <p:sldMasterId id="2147483763" r:id="rId6"/>
    <p:sldMasterId id="2147483788" r:id="rId7"/>
    <p:sldMasterId id="2147483802" r:id="rId8"/>
    <p:sldMasterId id="2147483808" r:id="rId9"/>
    <p:sldMasterId id="2147483821" r:id="rId10"/>
  </p:sldMasterIdLst>
  <p:notesMasterIdLst>
    <p:notesMasterId r:id="rId28"/>
  </p:notesMasterIdLst>
  <p:handoutMasterIdLst>
    <p:handoutMasterId r:id="rId29"/>
  </p:handoutMasterIdLst>
  <p:sldIdLst>
    <p:sldId id="621" r:id="rId11"/>
    <p:sldId id="698" r:id="rId12"/>
    <p:sldId id="663" r:id="rId13"/>
    <p:sldId id="664" r:id="rId14"/>
    <p:sldId id="628" r:id="rId15"/>
    <p:sldId id="676" r:id="rId16"/>
    <p:sldId id="669" r:id="rId17"/>
    <p:sldId id="691" r:id="rId18"/>
    <p:sldId id="692" r:id="rId19"/>
    <p:sldId id="694" r:id="rId20"/>
    <p:sldId id="675" r:id="rId21"/>
    <p:sldId id="696" r:id="rId22"/>
    <p:sldId id="699" r:id="rId23"/>
    <p:sldId id="687" r:id="rId24"/>
    <p:sldId id="688" r:id="rId25"/>
    <p:sldId id="680" r:id="rId26"/>
    <p:sldId id="657" r:id="rId27"/>
  </p:sldIdLst>
  <p:sldSz cx="9144000" cy="6858000" type="screen4x3"/>
  <p:notesSz cx="7077075" cy="9363075"/>
  <p:defaultTextStyle>
    <a:defPPr>
      <a:defRPr lang="en-US"/>
    </a:defPPr>
    <a:lvl1pPr algn="l" rtl="0" eaLnBrk="0" fontAlgn="base" hangingPunct="0">
      <a:spcBef>
        <a:spcPct val="0"/>
      </a:spcBef>
      <a:spcAft>
        <a:spcPct val="0"/>
      </a:spcAft>
      <a:defRPr sz="1600" b="1" kern="1200">
        <a:solidFill>
          <a:srgbClr val="FFFFFF"/>
        </a:solidFill>
        <a:latin typeface="Arial" charset="0"/>
        <a:ea typeface="+mn-ea"/>
        <a:cs typeface="+mn-cs"/>
      </a:defRPr>
    </a:lvl1pPr>
    <a:lvl2pPr marL="457200" algn="l" rtl="0" eaLnBrk="0" fontAlgn="base" hangingPunct="0">
      <a:spcBef>
        <a:spcPct val="0"/>
      </a:spcBef>
      <a:spcAft>
        <a:spcPct val="0"/>
      </a:spcAft>
      <a:defRPr sz="1600" b="1" kern="1200">
        <a:solidFill>
          <a:srgbClr val="FFFFFF"/>
        </a:solidFill>
        <a:latin typeface="Arial" charset="0"/>
        <a:ea typeface="+mn-ea"/>
        <a:cs typeface="+mn-cs"/>
      </a:defRPr>
    </a:lvl2pPr>
    <a:lvl3pPr marL="914400" algn="l" rtl="0" eaLnBrk="0" fontAlgn="base" hangingPunct="0">
      <a:spcBef>
        <a:spcPct val="0"/>
      </a:spcBef>
      <a:spcAft>
        <a:spcPct val="0"/>
      </a:spcAft>
      <a:defRPr sz="1600" b="1" kern="1200">
        <a:solidFill>
          <a:srgbClr val="FFFFFF"/>
        </a:solidFill>
        <a:latin typeface="Arial" charset="0"/>
        <a:ea typeface="+mn-ea"/>
        <a:cs typeface="+mn-cs"/>
      </a:defRPr>
    </a:lvl3pPr>
    <a:lvl4pPr marL="1371600" algn="l" rtl="0" eaLnBrk="0" fontAlgn="base" hangingPunct="0">
      <a:spcBef>
        <a:spcPct val="0"/>
      </a:spcBef>
      <a:spcAft>
        <a:spcPct val="0"/>
      </a:spcAft>
      <a:defRPr sz="1600" b="1" kern="1200">
        <a:solidFill>
          <a:srgbClr val="FFFFFF"/>
        </a:solidFill>
        <a:latin typeface="Arial" charset="0"/>
        <a:ea typeface="+mn-ea"/>
        <a:cs typeface="+mn-cs"/>
      </a:defRPr>
    </a:lvl4pPr>
    <a:lvl5pPr marL="1828800" algn="l" rtl="0" eaLnBrk="0" fontAlgn="base" hangingPunct="0">
      <a:spcBef>
        <a:spcPct val="0"/>
      </a:spcBef>
      <a:spcAft>
        <a:spcPct val="0"/>
      </a:spcAft>
      <a:defRPr sz="1600" b="1" kern="1200">
        <a:solidFill>
          <a:srgbClr val="FFFFFF"/>
        </a:solidFill>
        <a:latin typeface="Arial" charset="0"/>
        <a:ea typeface="+mn-ea"/>
        <a:cs typeface="+mn-cs"/>
      </a:defRPr>
    </a:lvl5pPr>
    <a:lvl6pPr marL="2286000" algn="l" defTabSz="914400" rtl="0" eaLnBrk="1" latinLnBrk="0" hangingPunct="1">
      <a:defRPr sz="1600" b="1" kern="1200">
        <a:solidFill>
          <a:srgbClr val="FFFFFF"/>
        </a:solidFill>
        <a:latin typeface="Arial" charset="0"/>
        <a:ea typeface="+mn-ea"/>
        <a:cs typeface="+mn-cs"/>
      </a:defRPr>
    </a:lvl6pPr>
    <a:lvl7pPr marL="2743200" algn="l" defTabSz="914400" rtl="0" eaLnBrk="1" latinLnBrk="0" hangingPunct="1">
      <a:defRPr sz="1600" b="1" kern="1200">
        <a:solidFill>
          <a:srgbClr val="FFFFFF"/>
        </a:solidFill>
        <a:latin typeface="Arial" charset="0"/>
        <a:ea typeface="+mn-ea"/>
        <a:cs typeface="+mn-cs"/>
      </a:defRPr>
    </a:lvl7pPr>
    <a:lvl8pPr marL="3200400" algn="l" defTabSz="914400" rtl="0" eaLnBrk="1" latinLnBrk="0" hangingPunct="1">
      <a:defRPr sz="1600" b="1" kern="1200">
        <a:solidFill>
          <a:srgbClr val="FFFFFF"/>
        </a:solidFill>
        <a:latin typeface="Arial" charset="0"/>
        <a:ea typeface="+mn-ea"/>
        <a:cs typeface="+mn-cs"/>
      </a:defRPr>
    </a:lvl8pPr>
    <a:lvl9pPr marL="3657600" algn="l" defTabSz="914400" rtl="0" eaLnBrk="1" latinLnBrk="0" hangingPunct="1">
      <a:defRPr sz="1600" b="1" kern="1200">
        <a:solidFill>
          <a:srgbClr val="FFFFFF"/>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FDE3BA"/>
    <a:srgbClr val="00279F"/>
    <a:srgbClr val="B2B2B2"/>
    <a:srgbClr val="9999FF"/>
    <a:srgbClr val="9933FF"/>
    <a:srgbClr val="081D58"/>
    <a:srgbClr val="FFFFFF"/>
    <a:srgbClr val="316501"/>
    <a:srgbClr val="7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6563" autoAdjust="0"/>
  </p:normalViewPr>
  <p:slideViewPr>
    <p:cSldViewPr>
      <p:cViewPr varScale="1">
        <p:scale>
          <a:sx n="113" d="100"/>
          <a:sy n="113" d="100"/>
        </p:scale>
        <p:origin x="1350" y="96"/>
      </p:cViewPr>
      <p:guideLst>
        <p:guide orient="horz" pos="2160"/>
        <p:guide pos="2880"/>
      </p:guideLst>
    </p:cSldViewPr>
  </p:slideViewPr>
  <p:outlineViewPr>
    <p:cViewPr>
      <p:scale>
        <a:sx n="33" d="100"/>
        <a:sy n="33" d="100"/>
      </p:scale>
      <p:origin x="0" y="-8046"/>
    </p:cViewPr>
  </p:outlineViewPr>
  <p:notesTextViewPr>
    <p:cViewPr>
      <p:scale>
        <a:sx n="150" d="100"/>
        <a:sy n="150" d="100"/>
      </p:scale>
      <p:origin x="0" y="0"/>
    </p:cViewPr>
  </p:notesTextViewPr>
  <p:sorterViewPr>
    <p:cViewPr varScale="1">
      <p:scale>
        <a:sx n="1" d="1"/>
        <a:sy n="1" d="1"/>
      </p:scale>
      <p:origin x="0" y="0"/>
    </p:cViewPr>
  </p:sorterViewPr>
  <p:notesViewPr>
    <p:cSldViewPr>
      <p:cViewPr>
        <p:scale>
          <a:sx n="100" d="100"/>
          <a:sy n="100" d="100"/>
        </p:scale>
        <p:origin x="3552" y="-306"/>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presProps" Target="pres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602" y="-1599"/>
            <a:ext cx="3067374" cy="468474"/>
          </a:xfrm>
          <a:prstGeom prst="rect">
            <a:avLst/>
          </a:prstGeom>
          <a:noFill/>
          <a:ln w="9525">
            <a:noFill/>
            <a:miter lim="800000"/>
            <a:headEnd/>
            <a:tailEnd/>
          </a:ln>
          <a:effectLst/>
        </p:spPr>
        <p:txBody>
          <a:bodyPr vert="horz" wrap="square" lIns="19167" tIns="0" rIns="19167" bIns="0" numCol="1" anchor="t" anchorCtr="0" compatLnSpc="1">
            <a:prstTxWarp prst="textNoShape">
              <a:avLst/>
            </a:prstTxWarp>
          </a:bodyPr>
          <a:lstStyle>
            <a:lvl1pPr defTabSz="967978">
              <a:defRPr sz="1000" b="0" i="1"/>
            </a:lvl1pPr>
          </a:lstStyle>
          <a:p>
            <a:endParaRPr lang="en-US" dirty="0"/>
          </a:p>
        </p:txBody>
      </p:sp>
      <p:sp>
        <p:nvSpPr>
          <p:cNvPr id="3075" name="Rectangle 3"/>
          <p:cNvSpPr>
            <a:spLocks noGrp="1" noChangeArrowheads="1"/>
          </p:cNvSpPr>
          <p:nvPr>
            <p:ph type="dt" sz="quarter" idx="1"/>
          </p:nvPr>
        </p:nvSpPr>
        <p:spPr bwMode="auto">
          <a:xfrm>
            <a:off x="4009703" y="-1599"/>
            <a:ext cx="3067373" cy="468474"/>
          </a:xfrm>
          <a:prstGeom prst="rect">
            <a:avLst/>
          </a:prstGeom>
          <a:noFill/>
          <a:ln w="9525">
            <a:noFill/>
            <a:miter lim="800000"/>
            <a:headEnd/>
            <a:tailEnd/>
          </a:ln>
          <a:effectLst/>
        </p:spPr>
        <p:txBody>
          <a:bodyPr vert="horz" wrap="square" lIns="19167" tIns="0" rIns="19167" bIns="0" numCol="1" anchor="t" anchorCtr="0" compatLnSpc="1">
            <a:prstTxWarp prst="textNoShape">
              <a:avLst/>
            </a:prstTxWarp>
          </a:bodyPr>
          <a:lstStyle>
            <a:lvl1pPr algn="r" defTabSz="967978">
              <a:defRPr sz="1000" b="0" i="1"/>
            </a:lvl1pPr>
          </a:lstStyle>
          <a:p>
            <a:endParaRPr lang="en-US" dirty="0"/>
          </a:p>
        </p:txBody>
      </p:sp>
      <p:sp>
        <p:nvSpPr>
          <p:cNvPr id="3076" name="Rectangle 4"/>
          <p:cNvSpPr>
            <a:spLocks noGrp="1" noChangeArrowheads="1"/>
          </p:cNvSpPr>
          <p:nvPr>
            <p:ph type="ftr" sz="quarter" idx="2"/>
          </p:nvPr>
        </p:nvSpPr>
        <p:spPr bwMode="auto">
          <a:xfrm>
            <a:off x="-1602" y="8896202"/>
            <a:ext cx="3067374" cy="468474"/>
          </a:xfrm>
          <a:prstGeom prst="rect">
            <a:avLst/>
          </a:prstGeom>
          <a:noFill/>
          <a:ln w="9525">
            <a:noFill/>
            <a:miter lim="800000"/>
            <a:headEnd/>
            <a:tailEnd/>
          </a:ln>
          <a:effectLst/>
        </p:spPr>
        <p:txBody>
          <a:bodyPr vert="horz" wrap="square" lIns="19167" tIns="0" rIns="19167" bIns="0" numCol="1" anchor="b" anchorCtr="0" compatLnSpc="1">
            <a:prstTxWarp prst="textNoShape">
              <a:avLst/>
            </a:prstTxWarp>
          </a:bodyPr>
          <a:lstStyle>
            <a:lvl1pPr defTabSz="967978">
              <a:defRPr sz="1000" b="0" i="1"/>
            </a:lvl1pPr>
          </a:lstStyle>
          <a:p>
            <a:endParaRPr lang="en-US" dirty="0"/>
          </a:p>
        </p:txBody>
      </p:sp>
      <p:sp>
        <p:nvSpPr>
          <p:cNvPr id="3077" name="Rectangle 5"/>
          <p:cNvSpPr>
            <a:spLocks noGrp="1" noChangeArrowheads="1"/>
          </p:cNvSpPr>
          <p:nvPr>
            <p:ph type="sldNum" sz="quarter" idx="3"/>
          </p:nvPr>
        </p:nvSpPr>
        <p:spPr bwMode="auto">
          <a:xfrm>
            <a:off x="4009703" y="8896202"/>
            <a:ext cx="3067373" cy="468474"/>
          </a:xfrm>
          <a:prstGeom prst="rect">
            <a:avLst/>
          </a:prstGeom>
          <a:noFill/>
          <a:ln w="9525">
            <a:noFill/>
            <a:miter lim="800000"/>
            <a:headEnd/>
            <a:tailEnd/>
          </a:ln>
          <a:effectLst/>
        </p:spPr>
        <p:txBody>
          <a:bodyPr vert="horz" wrap="square" lIns="19167" tIns="0" rIns="19167" bIns="0" numCol="1" anchor="b" anchorCtr="0" compatLnSpc="1">
            <a:prstTxWarp prst="textNoShape">
              <a:avLst/>
            </a:prstTxWarp>
          </a:bodyPr>
          <a:lstStyle>
            <a:lvl1pPr algn="r" defTabSz="967978">
              <a:defRPr sz="1000" b="0" i="1"/>
            </a:lvl1pPr>
          </a:lstStyle>
          <a:p>
            <a:fld id="{D4FCC259-2D32-4109-A825-733EC44DAA00}" type="slidenum">
              <a:rPr lang="en-US"/>
              <a:pPr/>
              <a:t>‹#›</a:t>
            </a:fld>
            <a:endParaRPr lang="en-US" dirty="0"/>
          </a:p>
        </p:txBody>
      </p:sp>
    </p:spTree>
    <p:extLst>
      <p:ext uri="{BB962C8B-B14F-4D97-AF65-F5344CB8AC3E}">
        <p14:creationId xmlns:p14="http://schemas.microsoft.com/office/powerpoint/2010/main" val="1979473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602" y="-1599"/>
            <a:ext cx="3067374" cy="468474"/>
          </a:xfrm>
          <a:prstGeom prst="rect">
            <a:avLst/>
          </a:prstGeom>
          <a:noFill/>
          <a:ln w="9525">
            <a:noFill/>
            <a:miter lim="800000"/>
            <a:headEnd/>
            <a:tailEnd/>
          </a:ln>
          <a:effectLst/>
        </p:spPr>
        <p:txBody>
          <a:bodyPr vert="horz" wrap="square" lIns="19167" tIns="0" rIns="19167" bIns="0" numCol="1" anchor="t" anchorCtr="0" compatLnSpc="1">
            <a:prstTxWarp prst="textNoShape">
              <a:avLst/>
            </a:prstTxWarp>
          </a:bodyPr>
          <a:lstStyle>
            <a:lvl1pPr defTabSz="967978">
              <a:defRPr sz="1000" b="0" i="1">
                <a:solidFill>
                  <a:schemeClr val="tx1"/>
                </a:solidFill>
                <a:latin typeface="Times New Roman" pitchFamily="18" charset="0"/>
              </a:defRPr>
            </a:lvl1pPr>
          </a:lstStyle>
          <a:p>
            <a:endParaRPr lang="en-US" dirty="0"/>
          </a:p>
        </p:txBody>
      </p:sp>
      <p:sp>
        <p:nvSpPr>
          <p:cNvPr id="2051" name="Rectangle 3"/>
          <p:cNvSpPr>
            <a:spLocks noGrp="1" noChangeArrowheads="1"/>
          </p:cNvSpPr>
          <p:nvPr>
            <p:ph type="dt" idx="1"/>
          </p:nvPr>
        </p:nvSpPr>
        <p:spPr bwMode="auto">
          <a:xfrm>
            <a:off x="4009703" y="-1599"/>
            <a:ext cx="3067373" cy="468474"/>
          </a:xfrm>
          <a:prstGeom prst="rect">
            <a:avLst/>
          </a:prstGeom>
          <a:noFill/>
          <a:ln w="9525">
            <a:noFill/>
            <a:miter lim="800000"/>
            <a:headEnd/>
            <a:tailEnd/>
          </a:ln>
          <a:effectLst/>
        </p:spPr>
        <p:txBody>
          <a:bodyPr vert="horz" wrap="square" lIns="19167" tIns="0" rIns="19167" bIns="0" numCol="1" anchor="t" anchorCtr="0" compatLnSpc="1">
            <a:prstTxWarp prst="textNoShape">
              <a:avLst/>
            </a:prstTxWarp>
          </a:bodyPr>
          <a:lstStyle>
            <a:lvl1pPr algn="r" defTabSz="967978">
              <a:defRPr sz="1000" b="0" i="1">
                <a:solidFill>
                  <a:schemeClr val="tx1"/>
                </a:solidFill>
                <a:latin typeface="Times New Roman" pitchFamily="18" charset="0"/>
              </a:defRPr>
            </a:lvl1pPr>
          </a:lstStyle>
          <a:p>
            <a:endParaRPr lang="en-US" dirty="0"/>
          </a:p>
        </p:txBody>
      </p:sp>
      <p:sp>
        <p:nvSpPr>
          <p:cNvPr id="2052" name="Rectangle 4"/>
          <p:cNvSpPr>
            <a:spLocks noGrp="1" noChangeArrowheads="1"/>
          </p:cNvSpPr>
          <p:nvPr>
            <p:ph type="ftr" sz="quarter" idx="4"/>
          </p:nvPr>
        </p:nvSpPr>
        <p:spPr bwMode="auto">
          <a:xfrm>
            <a:off x="-1602" y="8896202"/>
            <a:ext cx="3067374" cy="468474"/>
          </a:xfrm>
          <a:prstGeom prst="rect">
            <a:avLst/>
          </a:prstGeom>
          <a:noFill/>
          <a:ln w="9525">
            <a:noFill/>
            <a:miter lim="800000"/>
            <a:headEnd/>
            <a:tailEnd/>
          </a:ln>
          <a:effectLst/>
        </p:spPr>
        <p:txBody>
          <a:bodyPr vert="horz" wrap="square" lIns="19167" tIns="0" rIns="19167" bIns="0" numCol="1" anchor="b" anchorCtr="0" compatLnSpc="1">
            <a:prstTxWarp prst="textNoShape">
              <a:avLst/>
            </a:prstTxWarp>
          </a:bodyPr>
          <a:lstStyle>
            <a:lvl1pPr defTabSz="967978">
              <a:defRPr sz="1000" b="0" i="1">
                <a:solidFill>
                  <a:schemeClr val="tx1"/>
                </a:solidFill>
                <a:latin typeface="Times New Roman" pitchFamily="18" charset="0"/>
              </a:defRPr>
            </a:lvl1pPr>
          </a:lstStyle>
          <a:p>
            <a:endParaRPr lang="en-US" dirty="0"/>
          </a:p>
        </p:txBody>
      </p:sp>
      <p:sp>
        <p:nvSpPr>
          <p:cNvPr id="2053" name="Rectangle 5"/>
          <p:cNvSpPr>
            <a:spLocks noGrp="1" noChangeArrowheads="1"/>
          </p:cNvSpPr>
          <p:nvPr>
            <p:ph type="sldNum" sz="quarter" idx="5"/>
          </p:nvPr>
        </p:nvSpPr>
        <p:spPr bwMode="auto">
          <a:xfrm>
            <a:off x="4009703" y="8896202"/>
            <a:ext cx="3067373" cy="468474"/>
          </a:xfrm>
          <a:prstGeom prst="rect">
            <a:avLst/>
          </a:prstGeom>
          <a:noFill/>
          <a:ln w="9525">
            <a:noFill/>
            <a:miter lim="800000"/>
            <a:headEnd/>
            <a:tailEnd/>
          </a:ln>
          <a:effectLst/>
        </p:spPr>
        <p:txBody>
          <a:bodyPr vert="horz" wrap="square" lIns="19167" tIns="0" rIns="19167" bIns="0" numCol="1" anchor="b" anchorCtr="0" compatLnSpc="1">
            <a:prstTxWarp prst="textNoShape">
              <a:avLst/>
            </a:prstTxWarp>
          </a:bodyPr>
          <a:lstStyle>
            <a:lvl1pPr algn="r" defTabSz="967978">
              <a:defRPr sz="1000" b="0" i="1">
                <a:solidFill>
                  <a:schemeClr val="tx1"/>
                </a:solidFill>
                <a:latin typeface="Times New Roman" pitchFamily="18" charset="0"/>
              </a:defRPr>
            </a:lvl1pPr>
          </a:lstStyle>
          <a:p>
            <a:fld id="{D1EE5BB5-B35E-4D51-ABD4-127199C0518C}" type="slidenum">
              <a:rPr lang="en-US"/>
              <a:pPr/>
              <a:t>‹#›</a:t>
            </a:fld>
            <a:endParaRPr lang="en-US" dirty="0"/>
          </a:p>
        </p:txBody>
      </p:sp>
      <p:sp>
        <p:nvSpPr>
          <p:cNvPr id="2054" name="Rectangle 6"/>
          <p:cNvSpPr>
            <a:spLocks noGrp="1" noChangeArrowheads="1"/>
          </p:cNvSpPr>
          <p:nvPr>
            <p:ph type="body" sz="quarter" idx="3"/>
          </p:nvPr>
        </p:nvSpPr>
        <p:spPr bwMode="auto">
          <a:xfrm>
            <a:off x="940728" y="4436908"/>
            <a:ext cx="5194021" cy="5225159"/>
          </a:xfrm>
          <a:prstGeom prst="rect">
            <a:avLst/>
          </a:prstGeom>
          <a:noFill/>
          <a:ln w="9525">
            <a:noFill/>
            <a:miter lim="800000"/>
            <a:headEnd/>
            <a:tailEnd/>
          </a:ln>
          <a:effectLst/>
        </p:spPr>
        <p:txBody>
          <a:bodyPr vert="horz" wrap="square" lIns="86253" tIns="41529" rIns="86253" bIns="41529"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5" name="Rectangle 7"/>
          <p:cNvSpPr>
            <a:spLocks noGrp="1" noRot="1" noChangeAspect="1" noChangeArrowheads="1" noTextEdit="1"/>
          </p:cNvSpPr>
          <p:nvPr>
            <p:ph type="sldImg" idx="2"/>
          </p:nvPr>
        </p:nvSpPr>
        <p:spPr bwMode="auto">
          <a:xfrm>
            <a:off x="1195388" y="698500"/>
            <a:ext cx="4687887" cy="3516313"/>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4037392052"/>
      </p:ext>
    </p:extLst>
  </p:cSld>
  <p:clrMap bg1="lt1" tx1="dk1" bg2="lt2" tx2="dk2" accent1="accent1" accent2="accent2" accent3="accent3" accent4="accent4" accent5="accent5" accent6="accent6" hlink="hlink" folHlink="folHlink"/>
  <p:notesStyle>
    <a:lvl1pPr algn="l" defTabSz="852488" rtl="0" eaLnBrk="0" fontAlgn="base" hangingPunct="0">
      <a:spcBef>
        <a:spcPct val="30000"/>
      </a:spcBef>
      <a:spcAft>
        <a:spcPct val="0"/>
      </a:spcAft>
      <a:defRPr sz="1000" kern="1200">
        <a:solidFill>
          <a:schemeClr val="tx1"/>
        </a:solidFill>
        <a:latin typeface="Times New Roman" pitchFamily="18" charset="0"/>
        <a:ea typeface="+mn-ea"/>
        <a:cs typeface="+mn-cs"/>
      </a:defRPr>
    </a:lvl1pPr>
    <a:lvl2pPr marL="412750" algn="l" defTabSz="852488" rtl="0" eaLnBrk="0" fontAlgn="base" hangingPunct="0">
      <a:spcBef>
        <a:spcPct val="30000"/>
      </a:spcBef>
      <a:spcAft>
        <a:spcPct val="0"/>
      </a:spcAft>
      <a:defRPr sz="1000" kern="1200">
        <a:solidFill>
          <a:schemeClr val="tx1"/>
        </a:solidFill>
        <a:latin typeface="Times New Roman" pitchFamily="18" charset="0"/>
        <a:ea typeface="+mn-ea"/>
        <a:cs typeface="+mn-cs"/>
      </a:defRPr>
    </a:lvl2pPr>
    <a:lvl3pPr marL="830263" algn="l" defTabSz="852488" rtl="0" eaLnBrk="0" fontAlgn="base" hangingPunct="0">
      <a:spcBef>
        <a:spcPct val="30000"/>
      </a:spcBef>
      <a:spcAft>
        <a:spcPct val="0"/>
      </a:spcAft>
      <a:defRPr sz="1000" kern="1200">
        <a:solidFill>
          <a:schemeClr val="tx1"/>
        </a:solidFill>
        <a:latin typeface="Times New Roman" pitchFamily="18" charset="0"/>
        <a:ea typeface="+mn-ea"/>
        <a:cs typeface="+mn-cs"/>
      </a:defRPr>
    </a:lvl3pPr>
    <a:lvl4pPr marL="1228725" algn="l" defTabSz="852488" rtl="0" eaLnBrk="0" fontAlgn="base" hangingPunct="0">
      <a:spcBef>
        <a:spcPct val="30000"/>
      </a:spcBef>
      <a:spcAft>
        <a:spcPct val="0"/>
      </a:spcAft>
      <a:defRPr sz="1000" kern="1200">
        <a:solidFill>
          <a:schemeClr val="tx1"/>
        </a:solidFill>
        <a:latin typeface="Times New Roman" pitchFamily="18" charset="0"/>
        <a:ea typeface="+mn-ea"/>
        <a:cs typeface="+mn-cs"/>
      </a:defRPr>
    </a:lvl4pPr>
    <a:lvl5pPr marL="1657350" algn="l" defTabSz="852488" rtl="0" eaLnBrk="0" fontAlgn="base" hangingPunct="0">
      <a:spcBef>
        <a:spcPct val="30000"/>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eference.niem.gov/niem/specification/high-level-version-architecture/3.0/high-level-version-architecture-3.0.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extLst/>
        </p:spPr>
        <p:txBody>
          <a:bodyPr/>
          <a:lstStyle>
            <a:lvl1pPr defTabSz="966262" eaLnBrk="0" hangingPunct="0">
              <a:defRPr sz="1600" b="1">
                <a:solidFill>
                  <a:srgbClr val="FFFFFF"/>
                </a:solidFill>
                <a:latin typeface="Arial" charset="0"/>
              </a:defRPr>
            </a:lvl1pPr>
            <a:lvl2pPr marL="748692" indent="-287958" defTabSz="966262" eaLnBrk="0" hangingPunct="0">
              <a:defRPr sz="1600" b="1">
                <a:solidFill>
                  <a:srgbClr val="FFFFFF"/>
                </a:solidFill>
                <a:latin typeface="Arial" charset="0"/>
              </a:defRPr>
            </a:lvl2pPr>
            <a:lvl3pPr marL="1151835" indent="-230366" defTabSz="966262" eaLnBrk="0" hangingPunct="0">
              <a:defRPr sz="1600" b="1">
                <a:solidFill>
                  <a:srgbClr val="FFFFFF"/>
                </a:solidFill>
                <a:latin typeface="Arial" charset="0"/>
              </a:defRPr>
            </a:lvl3pPr>
            <a:lvl4pPr marL="1612569" indent="-230366" defTabSz="966262" eaLnBrk="0" hangingPunct="0">
              <a:defRPr sz="1600" b="1">
                <a:solidFill>
                  <a:srgbClr val="FFFFFF"/>
                </a:solidFill>
                <a:latin typeface="Arial" charset="0"/>
              </a:defRPr>
            </a:lvl4pPr>
            <a:lvl5pPr marL="2073302" indent="-230366" defTabSz="966262" eaLnBrk="0" hangingPunct="0">
              <a:defRPr sz="1600" b="1">
                <a:solidFill>
                  <a:srgbClr val="FFFFFF"/>
                </a:solidFill>
                <a:latin typeface="Arial" charset="0"/>
              </a:defRPr>
            </a:lvl5pPr>
            <a:lvl6pPr marL="2534038" indent="-230366" defTabSz="966262" eaLnBrk="0" fontAlgn="base" hangingPunct="0">
              <a:spcBef>
                <a:spcPct val="0"/>
              </a:spcBef>
              <a:spcAft>
                <a:spcPct val="0"/>
              </a:spcAft>
              <a:defRPr sz="1600" b="1">
                <a:solidFill>
                  <a:srgbClr val="FFFFFF"/>
                </a:solidFill>
                <a:latin typeface="Arial" charset="0"/>
              </a:defRPr>
            </a:lvl6pPr>
            <a:lvl7pPr marL="2994772" indent="-230366" defTabSz="966262" eaLnBrk="0" fontAlgn="base" hangingPunct="0">
              <a:spcBef>
                <a:spcPct val="0"/>
              </a:spcBef>
              <a:spcAft>
                <a:spcPct val="0"/>
              </a:spcAft>
              <a:defRPr sz="1600" b="1">
                <a:solidFill>
                  <a:srgbClr val="FFFFFF"/>
                </a:solidFill>
                <a:latin typeface="Arial" charset="0"/>
              </a:defRPr>
            </a:lvl7pPr>
            <a:lvl8pPr marL="3455506" indent="-230366" defTabSz="966262" eaLnBrk="0" fontAlgn="base" hangingPunct="0">
              <a:spcBef>
                <a:spcPct val="0"/>
              </a:spcBef>
              <a:spcAft>
                <a:spcPct val="0"/>
              </a:spcAft>
              <a:defRPr sz="1600" b="1">
                <a:solidFill>
                  <a:srgbClr val="FFFFFF"/>
                </a:solidFill>
                <a:latin typeface="Arial" charset="0"/>
              </a:defRPr>
            </a:lvl8pPr>
            <a:lvl9pPr marL="3916239" indent="-230366" defTabSz="966262" eaLnBrk="0" fontAlgn="base" hangingPunct="0">
              <a:spcBef>
                <a:spcPct val="0"/>
              </a:spcBef>
              <a:spcAft>
                <a:spcPct val="0"/>
              </a:spcAft>
              <a:defRPr sz="1600" b="1">
                <a:solidFill>
                  <a:srgbClr val="FFFFFF"/>
                </a:solidFill>
                <a:latin typeface="Arial" charset="0"/>
              </a:defRPr>
            </a:lvl9pPr>
          </a:lstStyle>
          <a:p>
            <a:pPr>
              <a:defRPr/>
            </a:pPr>
            <a:fld id="{3207286B-977D-435C-B110-40A2011505A0}" type="slidenum">
              <a:rPr lang="en-US" sz="1000" b="0">
                <a:solidFill>
                  <a:srgbClr val="000000"/>
                </a:solidFill>
                <a:latin typeface="Times New Roman" pitchFamily="18" charset="0"/>
              </a:rPr>
              <a:pPr>
                <a:defRPr/>
              </a:pPr>
              <a:t>1</a:t>
            </a:fld>
            <a:endParaRPr lang="en-US" sz="1000" b="0">
              <a:solidFill>
                <a:srgbClr val="000000"/>
              </a:solidFill>
              <a:latin typeface="Times New Roman" pitchFamily="18" charset="0"/>
            </a:endParaRPr>
          </a:p>
        </p:txBody>
      </p:sp>
      <p:sp>
        <p:nvSpPr>
          <p:cNvPr id="30723" name="Rectangle 2"/>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8919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4" name="Slide Number Placeholder 3"/>
          <p:cNvSpPr>
            <a:spLocks noGrp="1"/>
          </p:cNvSpPr>
          <p:nvPr>
            <p:ph type="sldNum" sz="quarter" idx="5"/>
          </p:nvPr>
        </p:nvSpPr>
        <p:spPr/>
        <p:txBody>
          <a:bodyPr/>
          <a:lstStyle/>
          <a:p>
            <a:pPr>
              <a:defRPr/>
            </a:pPr>
            <a:fld id="{D7949362-A9F7-4D0E-AD12-7DF6186B7AAA}" type="slidenum">
              <a:rPr lang="en-US" smtClean="0">
                <a:solidFill>
                  <a:srgbClr val="000000"/>
                </a:solidFill>
              </a:rPr>
              <a:pPr>
                <a:defRPr/>
              </a:pPr>
              <a:t>10</a:t>
            </a:fld>
            <a:endParaRPr lang="en-US">
              <a:solidFill>
                <a:srgbClr val="000000"/>
              </a:solidFill>
            </a:endParaRPr>
          </a:p>
        </p:txBody>
      </p:sp>
      <p:sp>
        <p:nvSpPr>
          <p:cNvPr id="35844" name="Notes Placeholder 4"/>
          <p:cNvSpPr>
            <a:spLocks noGrp="1"/>
          </p:cNvSpPr>
          <p:nvPr>
            <p:ph type="body"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en-US" dirty="0" smtClean="0">
                <a:latin typeface="Times New Roman" pitchFamily="18" charset="0"/>
              </a:rPr>
              <a:t>Technical specification</a:t>
            </a:r>
            <a:r>
              <a:rPr lang="en-US" altLang="en-US" baseline="0" dirty="0" smtClean="0">
                <a:latin typeface="Times New Roman" pitchFamily="18" charset="0"/>
              </a:rPr>
              <a:t>s are configuration managed by the NIEM PMO, but developed and matured by the NIEM user community based on community needs.</a:t>
            </a:r>
          </a:p>
          <a:p>
            <a:endParaRPr lang="en-US" altLang="en-US" baseline="0" dirty="0" smtClean="0">
              <a:latin typeface="Times New Roman" pitchFamily="18" charset="0"/>
            </a:endParaRPr>
          </a:p>
          <a:p>
            <a:r>
              <a:rPr lang="en-US" altLang="en-US" dirty="0" smtClean="0">
                <a:latin typeface="Times New Roman" pitchFamily="18" charset="0"/>
              </a:rPr>
              <a:t>Mapping of the supporting</a:t>
            </a:r>
            <a:r>
              <a:rPr lang="en-US" altLang="en-US" baseline="0" dirty="0" smtClean="0">
                <a:latin typeface="Times New Roman" pitchFamily="18" charset="0"/>
              </a:rPr>
              <a:t> NIEM technical specifications that establish the NIEM technical architecture.</a:t>
            </a:r>
          </a:p>
        </p:txBody>
      </p:sp>
    </p:spTree>
    <p:extLst>
      <p:ext uri="{BB962C8B-B14F-4D97-AF65-F5344CB8AC3E}">
        <p14:creationId xmlns:p14="http://schemas.microsoft.com/office/powerpoint/2010/main" val="220623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implementation</a:t>
            </a:r>
            <a:r>
              <a:rPr lang="en-US" baseline="0" dirty="0" smtClean="0"/>
              <a:t> of the NIEM technical architecture; model of reusable data components for building Information Exchange Specifications.</a:t>
            </a:r>
          </a:p>
          <a:p>
            <a:endParaRPr lang="en-US" baseline="0" dirty="0" smtClean="0"/>
          </a:p>
          <a:p>
            <a:r>
              <a:rPr lang="en-US" baseline="0" dirty="0" smtClean="0"/>
              <a:t>Defines semantics in types, properties and relationships in a Resource Description Framework (RDF).</a:t>
            </a:r>
          </a:p>
          <a:p>
            <a:endParaRPr lang="en-US" baseline="0" dirty="0" smtClean="0"/>
          </a:p>
          <a:p>
            <a:r>
              <a:rPr lang="en-US" baseline="0" dirty="0" smtClean="0"/>
              <a:t>The model is developed, managed and maintained by the NIEM PMO and community of chartered Domain Stewards.</a:t>
            </a:r>
          </a:p>
          <a:p>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9D7CF2-CA48-4582-8095-128AA9C5017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30769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4" name="Slide Number Placeholder 3"/>
          <p:cNvSpPr>
            <a:spLocks noGrp="1"/>
          </p:cNvSpPr>
          <p:nvPr>
            <p:ph type="sldNum" sz="quarter" idx="5"/>
          </p:nvPr>
        </p:nvSpPr>
        <p:spPr/>
        <p:txBody>
          <a:bodyPr/>
          <a:lstStyle/>
          <a:p>
            <a:pPr>
              <a:defRPr/>
            </a:pPr>
            <a:fld id="{D7949362-A9F7-4D0E-AD12-7DF6186B7AAA}" type="slidenum">
              <a:rPr lang="en-US" smtClean="0">
                <a:solidFill>
                  <a:srgbClr val="000000"/>
                </a:solidFill>
              </a:rPr>
              <a:pPr>
                <a:defRPr/>
              </a:pPr>
              <a:t>12</a:t>
            </a:fld>
            <a:endParaRPr lang="en-US">
              <a:solidFill>
                <a:srgbClr val="000000"/>
              </a:solidFill>
            </a:endParaRPr>
          </a:p>
        </p:txBody>
      </p:sp>
      <p:sp>
        <p:nvSpPr>
          <p:cNvPr id="35844" name="Notes Placeholder 4"/>
          <p:cNvSpPr>
            <a:spLocks noGrp="1"/>
          </p:cNvSpPr>
          <p:nvPr>
            <p:ph type="body"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spcAft>
                <a:spcPts val="1200"/>
              </a:spcAft>
            </a:pPr>
            <a:r>
              <a:rPr lang="en-US" dirty="0" smtClean="0">
                <a:solidFill>
                  <a:schemeClr val="tx1"/>
                </a:solidFill>
              </a:rPr>
              <a:t>An IEPD</a:t>
            </a:r>
            <a:r>
              <a:rPr lang="en-US" baseline="0" dirty="0" smtClean="0">
                <a:solidFill>
                  <a:schemeClr val="tx1"/>
                </a:solidFill>
              </a:rPr>
              <a:t> represents the culmination the NIEM technical architecture, reference data model and information exchange requirements.  When completed, the IEPD represents the concrete agreement among exchange partners on how the data will be shared.  It is also a discrete technical specification that may be shared, published in a registry for search and discovery, or reused as a basis for developing other IEPDs. </a:t>
            </a:r>
          </a:p>
          <a:p>
            <a:pPr>
              <a:spcAft>
                <a:spcPts val="1200"/>
              </a:spcAft>
            </a:pPr>
            <a:endParaRPr lang="en-US" baseline="0" dirty="0" smtClean="0">
              <a:solidFill>
                <a:schemeClr val="tx1"/>
              </a:solidFill>
            </a:endParaRPr>
          </a:p>
          <a:p>
            <a:pPr>
              <a:spcAft>
                <a:spcPts val="1200"/>
              </a:spcAft>
            </a:pPr>
            <a:r>
              <a:rPr lang="en-US" dirty="0" smtClean="0">
                <a:solidFill>
                  <a:schemeClr val="tx1"/>
                </a:solidFill>
              </a:rPr>
              <a:t>Core Functions of an IEPD:</a:t>
            </a:r>
          </a:p>
          <a:p>
            <a:pPr marL="285750" indent="-114300">
              <a:spcAft>
                <a:spcPts val="1200"/>
              </a:spcAft>
              <a:buFont typeface="Arial" panose="020B0604020202020204" pitchFamily="34" charset="0"/>
              <a:buChar char="•"/>
            </a:pPr>
            <a:r>
              <a:rPr lang="en-US" dirty="0" smtClean="0">
                <a:solidFill>
                  <a:schemeClr val="tx1"/>
                </a:solidFill>
              </a:rPr>
              <a:t>Developed to provide the business, functional, and technical details of the information exchange through predefined artifacts</a:t>
            </a:r>
          </a:p>
          <a:p>
            <a:pPr marL="285750" indent="-114300">
              <a:spcAft>
                <a:spcPts val="1200"/>
              </a:spcAft>
              <a:buFont typeface="Arial" panose="020B0604020202020204" pitchFamily="34" charset="0"/>
              <a:buChar char="•"/>
            </a:pPr>
            <a:r>
              <a:rPr lang="en-US" dirty="0" smtClean="0">
                <a:solidFill>
                  <a:schemeClr val="tx1"/>
                </a:solidFill>
              </a:rPr>
              <a:t>Created with a core set of artifacts in a prescribed format and organizational structure to allow for consistency</a:t>
            </a:r>
          </a:p>
          <a:p>
            <a:pPr marL="285750" indent="-114300">
              <a:spcAft>
                <a:spcPts val="1200"/>
              </a:spcAft>
              <a:buFont typeface="Arial" panose="020B0604020202020204" pitchFamily="34" charset="0"/>
              <a:buChar char="•"/>
            </a:pPr>
            <a:r>
              <a:rPr lang="en-US" dirty="0" smtClean="0">
                <a:solidFill>
                  <a:schemeClr val="tx1"/>
                </a:solidFill>
              </a:rPr>
              <a:t>Designed to be shared and reused in the development of new information exchanges through the publication in IEPD repositories</a:t>
            </a:r>
            <a:endParaRPr lang="en-US" dirty="0">
              <a:solidFill>
                <a:schemeClr val="tx1"/>
              </a:solidFill>
            </a:endParaRPr>
          </a:p>
        </p:txBody>
      </p:sp>
    </p:spTree>
    <p:extLst>
      <p:ext uri="{BB962C8B-B14F-4D97-AF65-F5344CB8AC3E}">
        <p14:creationId xmlns:p14="http://schemas.microsoft.com/office/powerpoint/2010/main" val="2895364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4" name="Slide Number Placeholder 3"/>
          <p:cNvSpPr>
            <a:spLocks noGrp="1"/>
          </p:cNvSpPr>
          <p:nvPr>
            <p:ph type="sldNum" sz="quarter" idx="5"/>
          </p:nvPr>
        </p:nvSpPr>
        <p:spPr/>
        <p:txBody>
          <a:bodyPr/>
          <a:lstStyle/>
          <a:p>
            <a:pPr>
              <a:defRPr/>
            </a:pPr>
            <a:fld id="{D7949362-A9F7-4D0E-AD12-7DF6186B7AAA}" type="slidenum">
              <a:rPr lang="en-US" smtClean="0">
                <a:solidFill>
                  <a:srgbClr val="000000"/>
                </a:solidFill>
              </a:rPr>
              <a:pPr>
                <a:defRPr/>
              </a:pPr>
              <a:t>13</a:t>
            </a:fld>
            <a:endParaRPr lang="en-US">
              <a:solidFill>
                <a:srgbClr val="000000"/>
              </a:solidFill>
            </a:endParaRPr>
          </a:p>
        </p:txBody>
      </p:sp>
      <p:sp>
        <p:nvSpPr>
          <p:cNvPr id="35844" name="Notes Placeholder 4"/>
          <p:cNvSpPr>
            <a:spLocks noGrp="1"/>
          </p:cNvSpPr>
          <p:nvPr>
            <p:ph type="body"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0" marR="0" indent="0" algn="l" defTabSz="852488" rtl="0" eaLnBrk="0" fontAlgn="base" latinLnBrk="0" hangingPunct="0">
              <a:lnSpc>
                <a:spcPct val="100000"/>
              </a:lnSpc>
              <a:spcBef>
                <a:spcPct val="30000"/>
              </a:spcBef>
              <a:spcAft>
                <a:spcPts val="1200"/>
              </a:spcAft>
              <a:buClrTx/>
              <a:buSzTx/>
              <a:buFontTx/>
              <a:buNone/>
              <a:tabLst/>
              <a:defRPr/>
            </a:pPr>
            <a:r>
              <a:rPr lang="en-US" sz="1000" kern="1200" dirty="0" smtClean="0">
                <a:solidFill>
                  <a:srgbClr val="000000"/>
                </a:solidFill>
                <a:latin typeface="Arial" charset="0"/>
                <a:ea typeface="+mn-ea"/>
                <a:cs typeface="Arial" charset="0"/>
                <a:hlinkClick r:id="rId3"/>
              </a:rPr>
              <a:t>High Level Version Architecture</a:t>
            </a:r>
            <a:r>
              <a:rPr lang="en-US" sz="1000" dirty="0" smtClean="0">
                <a:solidFill>
                  <a:srgbClr val="000000"/>
                </a:solidFill>
                <a:latin typeface="Arial" charset="0"/>
                <a:cs typeface="Arial" charset="0"/>
              </a:rPr>
              <a:t> - Describes NIEM major and minor release cycles and how NIEM governance bodies update the schema documents and data components that comprise NIEM. </a:t>
            </a:r>
            <a:endParaRPr lang="en-US" altLang="en-US" dirty="0" smtClean="0">
              <a:latin typeface="Times New Roman" pitchFamily="18" charset="0"/>
            </a:endParaRPr>
          </a:p>
          <a:p>
            <a:pPr>
              <a:spcAft>
                <a:spcPts val="1200"/>
              </a:spcAft>
            </a:pPr>
            <a:endParaRPr lang="en-US" dirty="0">
              <a:solidFill>
                <a:schemeClr val="tx1"/>
              </a:solidFill>
            </a:endParaRPr>
          </a:p>
        </p:txBody>
      </p:sp>
    </p:spTree>
    <p:extLst>
      <p:ext uri="{BB962C8B-B14F-4D97-AF65-F5344CB8AC3E}">
        <p14:creationId xmlns:p14="http://schemas.microsoft.com/office/powerpoint/2010/main" val="3427223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EE5BB5-B35E-4D51-ABD4-127199C0518C}" type="slidenum">
              <a:rPr lang="en-US" smtClean="0"/>
              <a:pPr/>
              <a:t>14</a:t>
            </a:fld>
            <a:endParaRPr lang="en-US" dirty="0"/>
          </a:p>
        </p:txBody>
      </p:sp>
    </p:spTree>
    <p:extLst>
      <p:ext uri="{BB962C8B-B14F-4D97-AF65-F5344CB8AC3E}">
        <p14:creationId xmlns:p14="http://schemas.microsoft.com/office/powerpoint/2010/main" val="2219518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4" name="Slide Number Placeholder 3"/>
          <p:cNvSpPr>
            <a:spLocks noGrp="1"/>
          </p:cNvSpPr>
          <p:nvPr>
            <p:ph type="sldNum" sz="quarter" idx="5"/>
          </p:nvPr>
        </p:nvSpPr>
        <p:spPr/>
        <p:txBody>
          <a:bodyPr/>
          <a:lstStyle/>
          <a:p>
            <a:pPr marL="0" marR="0" lvl="0" indent="0" algn="r" defTabSz="967978" rtl="0" eaLnBrk="0" fontAlgn="base" latinLnBrk="0" hangingPunct="0">
              <a:lnSpc>
                <a:spcPct val="100000"/>
              </a:lnSpc>
              <a:spcBef>
                <a:spcPct val="0"/>
              </a:spcBef>
              <a:spcAft>
                <a:spcPct val="0"/>
              </a:spcAft>
              <a:buClrTx/>
              <a:buSzTx/>
              <a:buFontTx/>
              <a:buNone/>
              <a:tabLst/>
              <a:defRPr/>
            </a:pPr>
            <a:fld id="{D7949362-A9F7-4D0E-AD12-7DF6186B7AAA}" type="slidenum">
              <a:rPr kumimoji="0" lang="en-US" sz="10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7978" rtl="0" eaLnBrk="0" fontAlgn="base" latinLnBrk="0" hangingPunct="0">
                <a:lnSpc>
                  <a:spcPct val="100000"/>
                </a:lnSpc>
                <a:spcBef>
                  <a:spcPct val="0"/>
                </a:spcBef>
                <a:spcAft>
                  <a:spcPct val="0"/>
                </a:spcAft>
                <a:buClrTx/>
                <a:buSzTx/>
                <a:buFontTx/>
                <a:buNone/>
                <a:tabLst/>
                <a:defRPr/>
              </a:pPr>
              <a:t>16</a:t>
            </a:fld>
            <a:endParaRPr kumimoji="0" lang="en-US" sz="10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5844" name="Notes Placeholder 4"/>
          <p:cNvSpPr>
            <a:spLocks noGrp="1"/>
          </p:cNvSpPr>
          <p:nvPr>
            <p:ph type="body"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altLang="en-US" dirty="0">
              <a:latin typeface="Times New Roman" pitchFamily="18" charset="0"/>
            </a:endParaRPr>
          </a:p>
        </p:txBody>
      </p:sp>
    </p:spTree>
    <p:extLst>
      <p:ext uri="{BB962C8B-B14F-4D97-AF65-F5344CB8AC3E}">
        <p14:creationId xmlns:p14="http://schemas.microsoft.com/office/powerpoint/2010/main" val="67062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52488" rtl="0" eaLnBrk="0" fontAlgn="base" latinLnBrk="0" hangingPunct="0">
              <a:lnSpc>
                <a:spcPct val="100000"/>
              </a:lnSpc>
              <a:spcBef>
                <a:spcPct val="30000"/>
              </a:spcBef>
              <a:spcAft>
                <a:spcPct val="0"/>
              </a:spcAft>
              <a:buClrTx/>
              <a:buSzTx/>
              <a:buFontTx/>
              <a:buNone/>
              <a:tabLst/>
              <a:defRPr/>
            </a:pPr>
            <a:r>
              <a:rPr lang="en-US" dirty="0" smtClean="0"/>
              <a:t>SYNTAX:</a:t>
            </a:r>
            <a:r>
              <a:rPr lang="en-US" baseline="0" dirty="0" smtClean="0"/>
              <a:t>  </a:t>
            </a:r>
            <a:r>
              <a:rPr lang="en-US" dirty="0" smtClean="0"/>
              <a:t>Although the same</a:t>
            </a:r>
            <a:r>
              <a:rPr lang="en-US" baseline="0" dirty="0" smtClean="0"/>
              <a:t> data is represented in three different syntactical formats, none are interoperable w/ each other.  A computer program designed to read one format would not understand the same data in either of the other two formats unless additional interfaces were developed to support them.</a:t>
            </a:r>
            <a:endParaRPr lang="en-US" dirty="0" smtClean="0"/>
          </a:p>
          <a:p>
            <a:endParaRPr lang="en-US" baseline="0" dirty="0" smtClean="0"/>
          </a:p>
          <a:p>
            <a:pPr marL="0" marR="0" indent="0" algn="l" defTabSz="852488" rtl="0" eaLnBrk="0" fontAlgn="base" latinLnBrk="0" hangingPunct="0">
              <a:lnSpc>
                <a:spcPct val="100000"/>
              </a:lnSpc>
              <a:spcBef>
                <a:spcPct val="30000"/>
              </a:spcBef>
              <a:spcAft>
                <a:spcPct val="0"/>
              </a:spcAft>
              <a:buClrTx/>
              <a:buSzTx/>
              <a:buFontTx/>
              <a:buNone/>
              <a:tabLst/>
              <a:defRPr/>
            </a:pPr>
            <a:r>
              <a:rPr lang="en-US" dirty="0" smtClean="0"/>
              <a:t>SEMANTICS:</a:t>
            </a:r>
            <a:r>
              <a:rPr lang="en-US" baseline="0" dirty="0" smtClean="0"/>
              <a:t>  Although the graphical comparisons are laughable to a human;  computers cannot discern the meaning of one string (e.g., tank vs. tank) from the other unless humans program them to.  A computer program designed to recognize an aircraft track will not likely understand a rail road track.</a:t>
            </a:r>
          </a:p>
          <a:p>
            <a:endParaRPr lang="en-US" dirty="0" smtClean="0"/>
          </a:p>
          <a:p>
            <a:r>
              <a:rPr lang="en-US" dirty="0" smtClean="0"/>
              <a:t>Most</a:t>
            </a:r>
            <a:r>
              <a:rPr lang="en-US" baseline="0" dirty="0" smtClean="0"/>
              <a:t> people will recognize a 10 digit phone number.  However, how do you discern which is a home, work or cell phone number.  The same is true for an email address.  Some people will know that “mail.mil” is a Department of Defense mail exchange, but not everyone will.  Furthermore, some people use their “</a:t>
            </a:r>
            <a:r>
              <a:rPr lang="en-US" baseline="0" dirty="0" err="1" smtClean="0"/>
              <a:t>gmail</a:t>
            </a:r>
            <a:r>
              <a:rPr lang="en-US" baseline="0" dirty="0" smtClean="0"/>
              <a:t>” accounts for work.  How does a computer know?  The same can inferences may be applied to a mailing address as well.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67978" rtl="0" eaLnBrk="0" fontAlgn="base" latinLnBrk="0" hangingPunct="0">
              <a:lnSpc>
                <a:spcPct val="100000"/>
              </a:lnSpc>
              <a:spcBef>
                <a:spcPct val="0"/>
              </a:spcBef>
              <a:spcAft>
                <a:spcPct val="0"/>
              </a:spcAft>
              <a:buClrTx/>
              <a:buSzTx/>
              <a:buFontTx/>
              <a:buNone/>
              <a:tabLst/>
              <a:defRPr/>
            </a:pPr>
            <a:fld id="{AC209DD0-2FFA-4D90-9F07-F4D71DA5B9CD}" type="slidenum">
              <a:rPr kumimoji="0" lang="en-US" sz="10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67978" rtl="0" eaLnBrk="0" fontAlgn="base" latinLnBrk="0" hangingPunct="0">
                <a:lnSpc>
                  <a:spcPct val="100000"/>
                </a:lnSpc>
                <a:spcBef>
                  <a:spcPct val="0"/>
                </a:spcBef>
                <a:spcAft>
                  <a:spcPct val="0"/>
                </a:spcAft>
                <a:buClrTx/>
                <a:buSzTx/>
                <a:buFontTx/>
                <a:buNone/>
                <a:tabLst/>
                <a:defRPr/>
              </a:pPr>
              <a:t>2</a:t>
            </a:fld>
            <a:endParaRPr kumimoji="0" lang="en-US" sz="10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674163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52488" rtl="0" eaLnBrk="0" fontAlgn="base" latinLnBrk="0" hangingPunct="0">
              <a:lnSpc>
                <a:spcPct val="100000"/>
              </a:lnSpc>
              <a:spcBef>
                <a:spcPct val="30000"/>
              </a:spcBef>
              <a:spcAft>
                <a:spcPct val="0"/>
              </a:spcAft>
              <a:buClrTx/>
              <a:buSzTx/>
              <a:buFontTx/>
              <a:buNone/>
              <a:tabLst/>
              <a:defRPr/>
            </a:pPr>
            <a:r>
              <a:rPr lang="en-US" dirty="0" smtClean="0"/>
              <a:t>For</a:t>
            </a:r>
            <a:r>
              <a:rPr lang="en-US" baseline="0" dirty="0" smtClean="0"/>
              <a:t> machine-to-machine data interoperability, t</a:t>
            </a:r>
            <a:r>
              <a:rPr lang="en-US" dirty="0" smtClean="0"/>
              <a:t>here are software developers who build applications on behalf of producers and consumers.  They work from an information exchange specification, a build-time description of the data to be exchanged at runtime. If they do their jobs right, then the data produced at one side will  be properly interpreted at the other, and everyone will be happy.</a:t>
            </a:r>
          </a:p>
          <a:p>
            <a:pPr marL="0" marR="0" indent="0" algn="l" defTabSz="852488"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852488" rtl="0" eaLnBrk="0" fontAlgn="base" latinLnBrk="0" hangingPunct="0">
              <a:lnSpc>
                <a:spcPct val="100000"/>
              </a:lnSpc>
              <a:spcBef>
                <a:spcPct val="30000"/>
              </a:spcBef>
              <a:spcAft>
                <a:spcPct val="0"/>
              </a:spcAft>
              <a:buClrTx/>
              <a:buSzTx/>
              <a:buFontTx/>
              <a:buNone/>
              <a:tabLst/>
              <a:defRPr/>
            </a:pPr>
            <a:r>
              <a:rPr lang="en-US" dirty="0" smtClean="0"/>
              <a:t>IES – Represents a reusable technical specification defining the structure</a:t>
            </a:r>
            <a:r>
              <a:rPr lang="en-US" baseline="0" dirty="0" smtClean="0"/>
              <a:t> and business rules for the data being exchanged.  NOTE:  In NATO an Information Exchange Requirement (IER) is the equivalent of the IES in this diagram, and the Information Exchange Specification (IES) is the solution implementation of an IER. </a:t>
            </a:r>
            <a:br>
              <a:rPr lang="en-US" baseline="0" dirty="0" smtClean="0"/>
            </a:br>
            <a:endParaRPr lang="en-US" baseline="0" dirty="0" smtClean="0"/>
          </a:p>
          <a:p>
            <a:pPr marL="0" marR="0" indent="0" algn="l" defTabSz="852488" rtl="0" eaLnBrk="0" fontAlgn="base" latinLnBrk="0" hangingPunct="0">
              <a:lnSpc>
                <a:spcPct val="100000"/>
              </a:lnSpc>
              <a:spcBef>
                <a:spcPct val="30000"/>
              </a:spcBef>
              <a:spcAft>
                <a:spcPct val="0"/>
              </a:spcAft>
              <a:buClrTx/>
              <a:buSzTx/>
              <a:buFontTx/>
              <a:buNone/>
              <a:tabLst/>
              <a:defRPr/>
            </a:pPr>
            <a:r>
              <a:rPr lang="en-US" baseline="0" dirty="0" smtClean="0"/>
              <a:t>IEP – Is an instance of the data being exchanged.</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AC209DD0-2FFA-4D90-9F07-F4D71DA5B9CD}" type="slidenum">
              <a:rPr lang="en-US">
                <a:solidFill>
                  <a:srgbClr val="000000"/>
                </a:solidFill>
              </a:rPr>
              <a:pPr>
                <a:defRPr/>
              </a:pPr>
              <a:t>3</a:t>
            </a:fld>
            <a:endParaRPr lang="en-US">
              <a:solidFill>
                <a:srgbClr val="000000"/>
              </a:solidFill>
            </a:endParaRPr>
          </a:p>
        </p:txBody>
      </p:sp>
    </p:spTree>
    <p:extLst>
      <p:ext uri="{BB962C8B-B14F-4D97-AF65-F5344CB8AC3E}">
        <p14:creationId xmlns:p14="http://schemas.microsoft.com/office/powerpoint/2010/main" val="205263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data interoperability challenge is to ensure that the different developers have a compatible understanding of the data to be exchanged – because if the people on the left have a different  understanding than the people on the right, then something will be broken and someone will be unhappy.</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a complex problem involving among other things: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indent="0">
              <a:buFont typeface="Arial" panose="020B0604020202020204" pitchFamily="34" charset="0"/>
              <a:buNone/>
            </a:pPr>
            <a:r>
              <a:rPr lang="en-US" sz="2000" dirty="0" smtClean="0">
                <a:solidFill>
                  <a:schemeClr val="tx1"/>
                </a:solidFill>
              </a:rPr>
              <a:t>Multiple Data Standards</a:t>
            </a:r>
          </a:p>
          <a:p>
            <a:pPr marL="457200" lvl="1" indent="0">
              <a:buFont typeface="Arial" panose="020B0604020202020204" pitchFamily="34" charset="0"/>
              <a:buNone/>
            </a:pPr>
            <a:r>
              <a:rPr lang="en-US" sz="2000" dirty="0" smtClean="0">
                <a:solidFill>
                  <a:schemeClr val="tx1"/>
                </a:solidFill>
              </a:rPr>
              <a:t>Military Standards (USMTF, VMF, TDL, </a:t>
            </a:r>
            <a:r>
              <a:rPr lang="en-US" sz="2000" dirty="0" err="1" smtClean="0">
                <a:solidFill>
                  <a:schemeClr val="tx1"/>
                </a:solidFill>
              </a:rPr>
              <a:t>Symbology</a:t>
            </a:r>
            <a:r>
              <a:rPr lang="en-US" sz="2000" dirty="0" smtClean="0">
                <a:solidFill>
                  <a:schemeClr val="tx1"/>
                </a:solidFill>
              </a:rPr>
              <a:t>, etc.)</a:t>
            </a:r>
          </a:p>
          <a:p>
            <a:pPr marL="457200" lvl="1" indent="0">
              <a:buFont typeface="Arial" panose="020B0604020202020204" pitchFamily="34" charset="0"/>
              <a:buNone/>
            </a:pPr>
            <a:r>
              <a:rPr lang="en-US" sz="2000" dirty="0" smtClean="0">
                <a:solidFill>
                  <a:schemeClr val="tx1"/>
                </a:solidFill>
              </a:rPr>
              <a:t>Intelligence Community Standards (NTK, ISM, etc.)</a:t>
            </a:r>
          </a:p>
          <a:p>
            <a:pPr marL="457200" lvl="1" indent="0">
              <a:buFont typeface="Arial" panose="020B0604020202020204" pitchFamily="34" charset="0"/>
              <a:buNone/>
            </a:pPr>
            <a:r>
              <a:rPr lang="en-US" sz="2000" dirty="0" smtClean="0">
                <a:solidFill>
                  <a:schemeClr val="tx1"/>
                </a:solidFill>
              </a:rPr>
              <a:t>Geospatial Standards (GML, KML, OGC, etc.)</a:t>
            </a:r>
          </a:p>
          <a:p>
            <a:pPr marL="457200" lvl="1" indent="0">
              <a:buFont typeface="Arial" panose="020B0604020202020204" pitchFamily="34" charset="0"/>
              <a:buNone/>
            </a:pPr>
            <a:r>
              <a:rPr lang="en-US" sz="2000" dirty="0" smtClean="0">
                <a:solidFill>
                  <a:schemeClr val="tx1"/>
                </a:solidFill>
              </a:rPr>
              <a:t>Et al.</a:t>
            </a:r>
          </a:p>
          <a:p>
            <a:pPr marL="457200" lvl="1" indent="0">
              <a:buFont typeface="Arial" panose="020B0604020202020204" pitchFamily="34" charset="0"/>
              <a:buNone/>
            </a:pPr>
            <a:endParaRPr lang="en-US" sz="2000" dirty="0" smtClean="0">
              <a:solidFill>
                <a:schemeClr val="tx1"/>
              </a:solidFill>
            </a:endParaRPr>
          </a:p>
          <a:p>
            <a:pPr marL="0" indent="0">
              <a:buFont typeface="Arial" panose="020B0604020202020204" pitchFamily="34" charset="0"/>
              <a:buNone/>
            </a:pPr>
            <a:r>
              <a:rPr lang="en-US" sz="2000" dirty="0" smtClean="0">
                <a:solidFill>
                  <a:schemeClr val="tx1"/>
                </a:solidFill>
              </a:rPr>
              <a:t>Lack of a coordinated data governance within the Services and across the Department</a:t>
            </a:r>
            <a:br>
              <a:rPr lang="en-US" sz="2000" dirty="0" smtClean="0">
                <a:solidFill>
                  <a:schemeClr val="tx1"/>
                </a:solidFill>
              </a:rPr>
            </a:br>
            <a:endParaRPr lang="en-US" sz="2000" dirty="0" smtClean="0">
              <a:solidFill>
                <a:schemeClr val="tx1"/>
              </a:solidFill>
            </a:endParaRPr>
          </a:p>
          <a:p>
            <a:pPr marL="0" indent="0">
              <a:buFont typeface="Arial" panose="020B0604020202020204" pitchFamily="34" charset="0"/>
              <a:buNone/>
            </a:pPr>
            <a:r>
              <a:rPr lang="en-US" sz="2000" dirty="0" smtClean="0"/>
              <a:t>The OPEN Government Data Act directs agencies to publish their non-sensitive data in a machine-readable format and also requires agencies to hire chief data officers</a:t>
            </a:r>
            <a:br>
              <a:rPr lang="en-US" sz="2000" dirty="0" smtClean="0"/>
            </a:br>
            <a:endParaRPr lang="en-US" sz="2000" dirty="0" smtClean="0">
              <a:solidFill>
                <a:schemeClr val="tx1"/>
              </a:solidFill>
            </a:endParaRPr>
          </a:p>
          <a:p>
            <a:pPr marL="0" indent="0">
              <a:buFont typeface="Arial" panose="020B0604020202020204" pitchFamily="34" charset="0"/>
              <a:buNone/>
            </a:pPr>
            <a:r>
              <a:rPr lang="en-US" sz="2000" dirty="0" smtClean="0">
                <a:solidFill>
                  <a:schemeClr val="tx1"/>
                </a:solidFill>
              </a:rPr>
              <a:t>Existing, incompatible operational systems, gateways, cross-domain solutions, etc.</a:t>
            </a:r>
            <a:br>
              <a:rPr lang="en-US" sz="2000" dirty="0" smtClean="0">
                <a:solidFill>
                  <a:schemeClr val="tx1"/>
                </a:solidFill>
              </a:rPr>
            </a:br>
            <a:endParaRPr lang="en-US" sz="2000" dirty="0" smtClean="0">
              <a:solidFill>
                <a:schemeClr val="tx1"/>
              </a:solidFill>
            </a:endParaRPr>
          </a:p>
          <a:p>
            <a:pPr marL="0" indent="0">
              <a:buFont typeface="Arial" panose="020B0604020202020204" pitchFamily="34" charset="0"/>
              <a:buNone/>
            </a:pPr>
            <a:r>
              <a:rPr lang="en-US" sz="2000" dirty="0" err="1" smtClean="0">
                <a:solidFill>
                  <a:schemeClr val="tx1"/>
                </a:solidFill>
              </a:rPr>
              <a:t>Siloed</a:t>
            </a:r>
            <a:r>
              <a:rPr lang="en-US" sz="2000" dirty="0" smtClean="0">
                <a:solidFill>
                  <a:schemeClr val="tx1"/>
                </a:solidFill>
              </a:rPr>
              <a:t> budget and funding streams</a:t>
            </a:r>
            <a:br>
              <a:rPr lang="en-US" sz="2000" dirty="0" smtClean="0">
                <a:solidFill>
                  <a:schemeClr val="tx1"/>
                </a:solidFill>
              </a:rPr>
            </a:br>
            <a:endParaRPr lang="en-US" sz="2000" dirty="0" smtClean="0">
              <a:solidFill>
                <a:schemeClr val="tx1"/>
              </a:solidFill>
            </a:endParaRPr>
          </a:p>
          <a:p>
            <a:pPr marL="0" indent="0">
              <a:buFont typeface="Arial" panose="020B0604020202020204" pitchFamily="34" charset="0"/>
              <a:buNone/>
            </a:pPr>
            <a:r>
              <a:rPr lang="en-US" sz="2000" dirty="0" smtClean="0">
                <a:solidFill>
                  <a:schemeClr val="tx1"/>
                </a:solidFill>
              </a:rPr>
              <a:t>And much more…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AC209DD0-2FFA-4D90-9F07-F4D71DA5B9CD}" type="slidenum">
              <a:rPr lang="en-US">
                <a:solidFill>
                  <a:srgbClr val="000000"/>
                </a:solidFill>
              </a:rPr>
              <a:pPr>
                <a:defRPr/>
              </a:pPr>
              <a:t>4</a:t>
            </a:fld>
            <a:endParaRPr lang="en-US">
              <a:solidFill>
                <a:srgbClr val="000000"/>
              </a:solidFill>
            </a:endParaRPr>
          </a:p>
        </p:txBody>
      </p:sp>
    </p:spTree>
    <p:extLst>
      <p:ext uri="{BB962C8B-B14F-4D97-AF65-F5344CB8AC3E}">
        <p14:creationId xmlns:p14="http://schemas.microsoft.com/office/powerpoint/2010/main" val="3718988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4" name="Slide Number Placeholder 3"/>
          <p:cNvSpPr>
            <a:spLocks noGrp="1"/>
          </p:cNvSpPr>
          <p:nvPr>
            <p:ph type="sldNum" sz="quarter" idx="5"/>
          </p:nvPr>
        </p:nvSpPr>
        <p:spPr/>
        <p:txBody>
          <a:bodyPr/>
          <a:lstStyle/>
          <a:p>
            <a:pPr>
              <a:defRPr/>
            </a:pPr>
            <a:fld id="{D7949362-A9F7-4D0E-AD12-7DF6186B7AAA}" type="slidenum">
              <a:rPr lang="en-US" smtClean="0">
                <a:solidFill>
                  <a:srgbClr val="000000"/>
                </a:solidFill>
              </a:rPr>
              <a:pPr>
                <a:defRPr/>
              </a:pPr>
              <a:t>5</a:t>
            </a:fld>
            <a:endParaRPr lang="en-US">
              <a:solidFill>
                <a:srgbClr val="000000"/>
              </a:solidFill>
            </a:endParaRPr>
          </a:p>
        </p:txBody>
      </p:sp>
      <p:sp>
        <p:nvSpPr>
          <p:cNvPr id="35844" name="Notes Placeholder 4"/>
          <p:cNvSpPr>
            <a:spLocks noGrp="1"/>
          </p:cNvSpPr>
          <p:nvPr>
            <p:ph type="body"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0" marR="0" indent="0" algn="l" defTabSz="852488" rtl="0" eaLnBrk="0" fontAlgn="base" latinLnBrk="0" hangingPunct="0">
              <a:lnSpc>
                <a:spcPct val="100000"/>
              </a:lnSpc>
              <a:spcBef>
                <a:spcPct val="30000"/>
              </a:spcBef>
              <a:spcAft>
                <a:spcPct val="0"/>
              </a:spcAft>
              <a:buClrTx/>
              <a:buSzTx/>
              <a:buFontTx/>
              <a:buNone/>
              <a:tabLst/>
              <a:defRPr/>
            </a:pPr>
            <a:r>
              <a:rPr lang="en-US" sz="1600" dirty="0">
                <a:solidFill>
                  <a:srgbClr val="000000"/>
                </a:solidFill>
              </a:rPr>
              <a:t>DoD Data Strategy has been consistent for 10+ years now</a:t>
            </a:r>
            <a:r>
              <a:rPr lang="en-US" sz="1600" dirty="0" smtClean="0">
                <a:solidFill>
                  <a:srgbClr val="000000"/>
                </a:solidFill>
              </a:rPr>
              <a:t>. </a:t>
            </a:r>
            <a:r>
              <a:rPr lang="en-US" sz="1600" baseline="0" dirty="0" smtClean="0"/>
              <a:t>This policy was developed with the knowledge that data is the foundation to all warfighter decision making, and intent to mitigate the data interoperability problem.  </a:t>
            </a:r>
            <a:r>
              <a:rPr lang="en-US" sz="1600" dirty="0" smtClean="0">
                <a:solidFill>
                  <a:schemeClr val="tx1"/>
                </a:solidFill>
              </a:rPr>
              <a:t>NIEM chosen by the DoD CIO and called explicitly listed in various DoD Information Sharing Policy &amp; Guidance as the best available “standards based approach” for improving data interoperability supporting the warfighter. </a:t>
            </a:r>
            <a:r>
              <a:rPr lang="en-US" sz="1600" dirty="0" smtClean="0">
                <a:solidFill>
                  <a:srgbClr val="000000"/>
                </a:solidFill>
              </a:rPr>
              <a:t>Best option for multiple standards-based data exchanges. </a:t>
            </a:r>
            <a:endParaRPr lang="en-US" sz="1600" dirty="0" smtClean="0">
              <a:solidFill>
                <a:schemeClr val="tx1"/>
              </a:solidFill>
            </a:endParaRPr>
          </a:p>
          <a:p>
            <a:endParaRPr lang="en-US" sz="1600" dirty="0" smtClean="0">
              <a:solidFill>
                <a:srgbClr val="000000"/>
              </a:solidFill>
            </a:endParaRPr>
          </a:p>
          <a:p>
            <a:r>
              <a:rPr lang="en-US" sz="1600" baseline="0" dirty="0" smtClean="0"/>
              <a:t>Overarching data strategy policy is a modernization and continuation of the 2003 Net-Centric Data Strategy.  </a:t>
            </a:r>
            <a:r>
              <a:rPr lang="en-US" sz="1600" dirty="0" smtClean="0">
                <a:solidFill>
                  <a:srgbClr val="000000"/>
                </a:solidFill>
              </a:rPr>
              <a:t>Data</a:t>
            </a:r>
            <a:r>
              <a:rPr lang="en-US" sz="1600" dirty="0">
                <a:solidFill>
                  <a:srgbClr val="000000"/>
                </a:solidFill>
              </a:rPr>
              <a:t>, information, and IT services (DIIS) are enablers of information sharing to the DoD.  Key tenants are that DIIS must be visible, accessible, understandable, trusted and interoperable.  Data, information, and IT services are trusted when they have provided sufficient pedigree and descriptive metadata for consumers to rely on them as an ADS, and they comply with applicable information assurance and cyber security policies.</a:t>
            </a:r>
          </a:p>
          <a:p>
            <a:r>
              <a:rPr lang="en-US" sz="1600" dirty="0" smtClean="0">
                <a:solidFill>
                  <a:srgbClr val="000000"/>
                </a:solidFill>
              </a:rPr>
              <a:t> </a:t>
            </a:r>
            <a:endParaRPr lang="en-US" sz="1600" dirty="0">
              <a:solidFill>
                <a:srgbClr val="000000"/>
              </a:solidFill>
            </a:endParaRPr>
          </a:p>
          <a:p>
            <a:endParaRPr lang="en-US" sz="1600" dirty="0"/>
          </a:p>
          <a:p>
            <a:r>
              <a:rPr lang="en-US" sz="1600" dirty="0"/>
              <a:t>DODI 8320.07, </a:t>
            </a:r>
            <a:r>
              <a:rPr lang="en-US" sz="1600" i="1" dirty="0"/>
              <a:t>Implementing the Sharing of Data, Information, and Information Technology (IT) Services in DOD</a:t>
            </a:r>
            <a:r>
              <a:rPr lang="en-US" sz="1600" dirty="0"/>
              <a:t>, 3 AUG </a:t>
            </a:r>
            <a:r>
              <a:rPr lang="en-US" sz="1600" dirty="0" smtClean="0"/>
              <a:t>2015</a:t>
            </a:r>
          </a:p>
          <a:p>
            <a:pPr marL="0" marR="0" indent="0" algn="l" defTabSz="852488" rtl="0" eaLnBrk="0" fontAlgn="base" latinLnBrk="0" hangingPunct="0">
              <a:lnSpc>
                <a:spcPct val="100000"/>
              </a:lnSpc>
              <a:spcBef>
                <a:spcPct val="30000"/>
              </a:spcBef>
              <a:spcAft>
                <a:spcPct val="0"/>
              </a:spcAft>
              <a:buClrTx/>
              <a:buSzTx/>
              <a:buFontTx/>
              <a:buNone/>
              <a:tabLst/>
              <a:defRPr/>
            </a:pPr>
            <a:r>
              <a:rPr lang="en-US" sz="1600" dirty="0" smtClean="0">
                <a:solidFill>
                  <a:srgbClr val="000000"/>
                </a:solidFill>
              </a:rPr>
              <a:t>           standardizes use of XML across the department</a:t>
            </a:r>
          </a:p>
          <a:p>
            <a:pPr marL="0" marR="0" indent="0" algn="l" defTabSz="852488" rtl="0" eaLnBrk="0" fontAlgn="base" latinLnBrk="0" hangingPunct="0">
              <a:lnSpc>
                <a:spcPct val="100000"/>
              </a:lnSpc>
              <a:spcBef>
                <a:spcPct val="30000"/>
              </a:spcBef>
              <a:spcAft>
                <a:spcPct val="0"/>
              </a:spcAft>
              <a:buClrTx/>
              <a:buSzTx/>
              <a:buFontTx/>
              <a:buNone/>
              <a:tabLst/>
              <a:defRPr/>
            </a:pPr>
            <a:r>
              <a:rPr lang="en-US" sz="1600" dirty="0" smtClean="0">
                <a:solidFill>
                  <a:srgbClr val="000000"/>
                </a:solidFill>
              </a:rPr>
              <a:t>           establishes the Military Operations domain for semantic content.</a:t>
            </a:r>
            <a:endParaRPr lang="en-US" sz="1600" dirty="0"/>
          </a:p>
          <a:p>
            <a:pPr lvl="1"/>
            <a:r>
              <a:rPr lang="en-US" sz="1600" dirty="0"/>
              <a:t>promotes interoperability at the information exchange data level.  </a:t>
            </a:r>
          </a:p>
          <a:p>
            <a:pPr lvl="1"/>
            <a:r>
              <a:rPr lang="en-US" sz="1600" dirty="0"/>
              <a:t>directs the use of NIEM for all XML information exchanges created or modernized as a part of the normal lifecycle </a:t>
            </a:r>
            <a:r>
              <a:rPr lang="en-US" sz="1600" dirty="0" smtClean="0"/>
              <a:t>management</a:t>
            </a:r>
            <a:endParaRPr lang="en-US" sz="1600" dirty="0"/>
          </a:p>
          <a:p>
            <a:endParaRPr lang="en-US" altLang="en-US" dirty="0">
              <a:latin typeface="Times New Roman" pitchFamily="18" charset="0"/>
            </a:endParaRPr>
          </a:p>
        </p:txBody>
      </p:sp>
    </p:spTree>
    <p:extLst>
      <p:ext uri="{BB962C8B-B14F-4D97-AF65-F5344CB8AC3E}">
        <p14:creationId xmlns:p14="http://schemas.microsoft.com/office/powerpoint/2010/main" val="4031086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lgn="l" eaLnBrk="1" fontAlgn="auto" hangingPunct="1">
              <a:spcBef>
                <a:spcPct val="20000"/>
              </a:spcBef>
              <a:spcAft>
                <a:spcPts val="0"/>
              </a:spcAft>
            </a:pPr>
            <a:r>
              <a:rPr lang="en-US" sz="1000" dirty="0" smtClean="0">
                <a:solidFill>
                  <a:schemeClr val="tx1"/>
                </a:solidFill>
              </a:rPr>
              <a:t>National Information Exchange Model (NIEM) is a standards based approach designed to uniformly develop, centrally maintain, quickly identify and discover, efficiently reuse the enterprise wide information sharing standards and processes across multiple mission areas. </a:t>
            </a:r>
            <a:r>
              <a:rPr lang="en-US" sz="1000" b="0" dirty="0" smtClean="0">
                <a:solidFill>
                  <a:prstClr val="black"/>
                </a:solidFill>
                <a:latin typeface="Calibri"/>
              </a:rPr>
              <a:t>NIEM is designed to develop, disseminate, and support enterprise‐wide information sharing standards and processes across the whole of the departments of Defense, Justice, Public Safety, Emergency and Disaster Management, Intelligence, and Homeland Security enterprise at all levels and across all branches of government.</a:t>
            </a:r>
            <a:endParaRPr lang="en-US" altLang="en-US" dirty="0" smtClean="0">
              <a:cs typeface="Arial" panose="020B0604020202020204" pitchFamily="34" charset="0"/>
            </a:endParaRPr>
          </a:p>
          <a:p>
            <a:endParaRPr lang="en-US" altLang="en-US" dirty="0" smtClean="0">
              <a:cs typeface="Arial" panose="020B0604020202020204" pitchFamily="34" charset="0"/>
            </a:endParaRPr>
          </a:p>
          <a:p>
            <a:r>
              <a:rPr lang="en-US" altLang="en-US" dirty="0" smtClean="0">
                <a:cs typeface="Arial" panose="020B0604020202020204" pitchFamily="34" charset="0"/>
              </a:rPr>
              <a:t>1) Using XML to standardize data exchanges can be a stand-alone effort between interested parties, or within a specific COI.  XML is a widely used language, and considerable resources exist to provide guidance to organizations seeking to create effective information exchanges using XML.  This approach requires an established framework that provides consistent naming and design rules, and known processes for managing the building, implementation, and storing of data interface agreements.</a:t>
            </a:r>
          </a:p>
          <a:p>
            <a:endParaRPr lang="en-US" altLang="en-US" dirty="0" smtClean="0">
              <a:cs typeface="Arial" panose="020B0604020202020204" pitchFamily="34" charset="0"/>
            </a:endParaRPr>
          </a:p>
          <a:p>
            <a:r>
              <a:rPr lang="en-US" altLang="en-US" dirty="0" smtClean="0">
                <a:cs typeface="Arial" panose="020B0604020202020204" pitchFamily="34" charset="0"/>
              </a:rPr>
              <a:t>2) The XML approach can improve information interoperability and data sharing among Command and Control (C2) information technology nodes and provide information integration among mission partners.  The approach has demonstrated its ability to establish effective C2 data sharing environments without negatively impacting existing data exchanges, existing data stores, or data sharing standards.</a:t>
            </a:r>
          </a:p>
          <a:p>
            <a:endParaRPr lang="en-US" altLang="en-US" dirty="0" smtClean="0">
              <a:cs typeface="Arial" panose="020B0604020202020204" pitchFamily="34" charset="0"/>
            </a:endParaRPr>
          </a:p>
          <a:p>
            <a:r>
              <a:rPr lang="en-US" altLang="en-US" dirty="0" smtClean="0">
                <a:cs typeface="Arial" panose="020B0604020202020204" pitchFamily="34" charset="0"/>
              </a:rPr>
              <a:t>3) A framework for using XML-based data exchanges currently exists with the National Information Exchange Model (NIEM); an approach that has been adopted for use by the US Department of Defense.  </a:t>
            </a:r>
          </a:p>
          <a:p>
            <a:endParaRPr lang="en-US" altLang="en-US" dirty="0" smtClean="0">
              <a:cs typeface="Arial" panose="020B0604020202020204" pitchFamily="34" charset="0"/>
            </a:endParaRP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481F11-845A-40AF-A0A9-FAF1E3C84433}"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488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4" name="Slide Number Placeholder 3"/>
          <p:cNvSpPr>
            <a:spLocks noGrp="1"/>
          </p:cNvSpPr>
          <p:nvPr>
            <p:ph type="sldNum" sz="quarter" idx="5"/>
          </p:nvPr>
        </p:nvSpPr>
        <p:spPr/>
        <p:txBody>
          <a:bodyPr/>
          <a:lstStyle/>
          <a:p>
            <a:pPr>
              <a:defRPr/>
            </a:pPr>
            <a:fld id="{D7949362-A9F7-4D0E-AD12-7DF6186B7AAA}" type="slidenum">
              <a:rPr lang="en-US" smtClean="0">
                <a:solidFill>
                  <a:srgbClr val="000000"/>
                </a:solidFill>
              </a:rPr>
              <a:pPr>
                <a:defRPr/>
              </a:pPr>
              <a:t>7</a:t>
            </a:fld>
            <a:endParaRPr lang="en-US">
              <a:solidFill>
                <a:srgbClr val="000000"/>
              </a:solidFill>
            </a:endParaRPr>
          </a:p>
        </p:txBody>
      </p:sp>
      <p:sp>
        <p:nvSpPr>
          <p:cNvPr id="35844" name="Notes Placeholder 4"/>
          <p:cNvSpPr>
            <a:spLocks noGrp="1"/>
          </p:cNvSpPr>
          <p:nvPr>
            <p:ph type="body"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0" indent="0">
              <a:spcAft>
                <a:spcPts val="1200"/>
              </a:spcAft>
              <a:buFont typeface="Arial" panose="020B0604020202020204" pitchFamily="34" charset="0"/>
              <a:buNone/>
            </a:pPr>
            <a:r>
              <a:rPr lang="en-US" sz="1000" dirty="0" smtClean="0">
                <a:solidFill>
                  <a:schemeClr val="tx1"/>
                </a:solidFill>
              </a:rPr>
              <a:t>Provides an agreed upon common language (e.g., syntax and semantics) for sharing data among all partners</a:t>
            </a:r>
          </a:p>
          <a:p>
            <a:pPr marL="0" indent="0">
              <a:spcAft>
                <a:spcPts val="1200"/>
              </a:spcAft>
              <a:buFont typeface="Arial" panose="020B0604020202020204" pitchFamily="34" charset="0"/>
              <a:buNone/>
            </a:pPr>
            <a:r>
              <a:rPr lang="en-US" sz="1000" dirty="0" smtClean="0">
                <a:solidFill>
                  <a:schemeClr val="tx1"/>
                </a:solidFill>
              </a:rPr>
              <a:t>Allows communities to come together to solve tough data sharing problems (e.g., cross COI, cross domain, etc.) </a:t>
            </a:r>
          </a:p>
          <a:p>
            <a:pPr marL="0" indent="0">
              <a:spcAft>
                <a:spcPts val="1800"/>
              </a:spcAft>
              <a:buFont typeface="Arial" panose="020B0604020202020204" pitchFamily="34" charset="0"/>
              <a:buNone/>
            </a:pPr>
            <a:r>
              <a:rPr lang="en-US" sz="1000" dirty="0" smtClean="0">
                <a:solidFill>
                  <a:schemeClr val="tx1"/>
                </a:solidFill>
              </a:rPr>
              <a:t>As an XML based format, NIEM allows for exchange of data from existing IT systems without affecting legacy data structures. </a:t>
            </a:r>
          </a:p>
          <a:p>
            <a:pPr marL="0" indent="0">
              <a:spcAft>
                <a:spcPts val="1200"/>
              </a:spcAft>
              <a:buFont typeface="Arial" panose="020B0604020202020204" pitchFamily="34" charset="0"/>
              <a:buNone/>
            </a:pPr>
            <a:r>
              <a:rPr lang="en-US" sz="1000" dirty="0" smtClean="0">
                <a:solidFill>
                  <a:schemeClr val="tx1"/>
                </a:solidFill>
              </a:rPr>
              <a:t>NIEM (XML) provides greater flexibility for modification and enhancements (e.g., JSON, binary, etc. formats from a single semantic base)</a:t>
            </a:r>
          </a:p>
          <a:p>
            <a:pPr marL="0" indent="0">
              <a:spcAft>
                <a:spcPts val="1200"/>
              </a:spcAft>
              <a:buFont typeface="Arial" panose="020B0604020202020204" pitchFamily="34" charset="0"/>
              <a:buNone/>
            </a:pPr>
            <a:r>
              <a:rPr lang="en-US" sz="1000" dirty="0" smtClean="0">
                <a:solidFill>
                  <a:schemeClr val="tx1"/>
                </a:solidFill>
              </a:rPr>
              <a:t>Allows reuse of exchange specifications, as well as existing successful models of enterprise adoption including web services and SOA/ESBs.</a:t>
            </a:r>
          </a:p>
          <a:p>
            <a:pPr algn="l"/>
            <a:endParaRPr lang="en-US" dirty="0" smtClean="0">
              <a:solidFill>
                <a:schemeClr val="tx1"/>
              </a:solidFill>
            </a:endParaRPr>
          </a:p>
          <a:p>
            <a:pPr algn="l"/>
            <a:r>
              <a:rPr lang="en-US" dirty="0" smtClean="0">
                <a:solidFill>
                  <a:schemeClr val="tx1"/>
                </a:solidFill>
              </a:rPr>
              <a:t>NIEM concepts and principles have consistently demonstrated these values in DoD for over 7 years:</a:t>
            </a:r>
            <a:endParaRPr lang="en-US" altLang="en-US" dirty="0" smtClean="0">
              <a:latin typeface="Times New Roman" pitchFamily="18" charset="0"/>
            </a:endParaRPr>
          </a:p>
          <a:p>
            <a:r>
              <a:rPr lang="en-US" altLang="en-US" dirty="0" smtClean="0">
                <a:latin typeface="Times New Roman" pitchFamily="18" charset="0"/>
              </a:rPr>
              <a:t>   - TIES JCTD</a:t>
            </a:r>
          </a:p>
          <a:p>
            <a:r>
              <a:rPr lang="en-US" altLang="en-US" dirty="0" smtClean="0">
                <a:latin typeface="Times New Roman" pitchFamily="18" charset="0"/>
              </a:rPr>
              <a:t>   -</a:t>
            </a:r>
            <a:r>
              <a:rPr lang="en-US" altLang="en-US" baseline="0" dirty="0" smtClean="0">
                <a:latin typeface="Times New Roman" pitchFamily="18" charset="0"/>
              </a:rPr>
              <a:t> </a:t>
            </a:r>
            <a:r>
              <a:rPr lang="en-US" altLang="en-US" dirty="0" smtClean="0">
                <a:latin typeface="Times New Roman" pitchFamily="18" charset="0"/>
              </a:rPr>
              <a:t>TEDS JCTD</a:t>
            </a:r>
          </a:p>
          <a:p>
            <a:r>
              <a:rPr lang="en-US" altLang="en-US" dirty="0" smtClean="0">
                <a:latin typeface="Times New Roman" pitchFamily="18" charset="0"/>
              </a:rPr>
              <a:t>   - SIRI  (NATO M&amp;S COE) – binary</a:t>
            </a:r>
            <a:r>
              <a:rPr lang="en-US" altLang="en-US" baseline="0" dirty="0" smtClean="0">
                <a:latin typeface="Times New Roman" pitchFamily="18" charset="0"/>
              </a:rPr>
              <a:t> XML</a:t>
            </a:r>
            <a:endParaRPr lang="en-US" altLang="en-US" dirty="0" smtClean="0">
              <a:latin typeface="Times New Roman" pitchFamily="18" charset="0"/>
            </a:endParaRPr>
          </a:p>
          <a:p>
            <a:r>
              <a:rPr lang="en-US" altLang="en-US" dirty="0" smtClean="0">
                <a:latin typeface="Times New Roman" pitchFamily="18" charset="0"/>
              </a:rPr>
              <a:t>   - CWIX 16,</a:t>
            </a:r>
            <a:r>
              <a:rPr lang="en-US" altLang="en-US" baseline="0" dirty="0" smtClean="0">
                <a:latin typeface="Times New Roman" pitchFamily="18" charset="0"/>
              </a:rPr>
              <a:t> 17</a:t>
            </a:r>
          </a:p>
          <a:p>
            <a:r>
              <a:rPr lang="en-US" altLang="en-US" baseline="0" dirty="0" smtClean="0">
                <a:latin typeface="Times New Roman" pitchFamily="18" charset="0"/>
              </a:rPr>
              <a:t>   - Bold Quest 17</a:t>
            </a:r>
            <a:endParaRPr lang="en-US" altLang="en-US" dirty="0">
              <a:latin typeface="Times New Roman" pitchFamily="18" charset="0"/>
            </a:endParaRPr>
          </a:p>
        </p:txBody>
      </p:sp>
    </p:spTree>
    <p:extLst>
      <p:ext uri="{BB962C8B-B14F-4D97-AF65-F5344CB8AC3E}">
        <p14:creationId xmlns:p14="http://schemas.microsoft.com/office/powerpoint/2010/main" val="351396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4" name="Slide Number Placeholder 3"/>
          <p:cNvSpPr>
            <a:spLocks noGrp="1"/>
          </p:cNvSpPr>
          <p:nvPr>
            <p:ph type="sldNum" sz="quarter" idx="5"/>
          </p:nvPr>
        </p:nvSpPr>
        <p:spPr/>
        <p:txBody>
          <a:bodyPr/>
          <a:lstStyle/>
          <a:p>
            <a:pPr>
              <a:defRPr/>
            </a:pPr>
            <a:fld id="{D7949362-A9F7-4D0E-AD12-7DF6186B7AAA}" type="slidenum">
              <a:rPr lang="en-US" smtClean="0">
                <a:solidFill>
                  <a:srgbClr val="000000"/>
                </a:solidFill>
              </a:rPr>
              <a:pPr>
                <a:defRPr/>
              </a:pPr>
              <a:t>8</a:t>
            </a:fld>
            <a:endParaRPr lang="en-US">
              <a:solidFill>
                <a:srgbClr val="000000"/>
              </a:solidFill>
            </a:endParaRPr>
          </a:p>
        </p:txBody>
      </p:sp>
      <p:sp>
        <p:nvSpPr>
          <p:cNvPr id="35844" name="Notes Placeholder 4"/>
          <p:cNvSpPr>
            <a:spLocks noGrp="1"/>
          </p:cNvSpPr>
          <p:nvPr>
            <p:ph type="body"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0" marR="0" indent="0" algn="l" defTabSz="852488" rtl="0" eaLnBrk="0" fontAlgn="base" latinLnBrk="0" hangingPunct="0">
              <a:lnSpc>
                <a:spcPct val="100000"/>
              </a:lnSpc>
              <a:spcBef>
                <a:spcPct val="30000"/>
              </a:spcBef>
              <a:spcAft>
                <a:spcPct val="0"/>
              </a:spcAft>
              <a:buClrTx/>
              <a:buSzTx/>
              <a:buFontTx/>
              <a:buNone/>
              <a:tabLst/>
              <a:defRPr/>
            </a:pPr>
            <a:r>
              <a:rPr lang="en-US" altLang="en-US" dirty="0" smtClean="0">
                <a:latin typeface="Times New Roman" pitchFamily="18" charset="0"/>
              </a:rPr>
              <a:t>Build by the</a:t>
            </a:r>
            <a:r>
              <a:rPr lang="en-US" altLang="en-US" baseline="0" dirty="0" smtClean="0">
                <a:latin typeface="Times New Roman" pitchFamily="18" charset="0"/>
              </a:rPr>
              <a:t> community over 10+ years (including:  Federal, State, Local, Tribal, international stakeholders)</a:t>
            </a:r>
          </a:p>
          <a:p>
            <a:pPr marL="0" marR="0" indent="0" algn="l" defTabSz="852488" rtl="0" eaLnBrk="0" fontAlgn="base" latinLnBrk="0" hangingPunct="0">
              <a:lnSpc>
                <a:spcPct val="100000"/>
              </a:lnSpc>
              <a:spcBef>
                <a:spcPct val="30000"/>
              </a:spcBef>
              <a:spcAft>
                <a:spcPct val="0"/>
              </a:spcAft>
              <a:buClrTx/>
              <a:buSzTx/>
              <a:buFontTx/>
              <a:buNone/>
              <a:tabLst/>
              <a:defRPr/>
            </a:pPr>
            <a:r>
              <a:rPr lang="en-US" altLang="en-US" baseline="0" dirty="0" smtClean="0">
                <a:latin typeface="Times New Roman" pitchFamily="18" charset="0"/>
              </a:rPr>
              <a:t>     It’s m</a:t>
            </a:r>
            <a:r>
              <a:rPr lang="en-US" altLang="en-US" dirty="0" smtClean="0">
                <a:latin typeface="Times New Roman" pitchFamily="18" charset="0"/>
              </a:rPr>
              <a:t>ore than</a:t>
            </a:r>
            <a:r>
              <a:rPr lang="en-US" altLang="en-US" baseline="0" dirty="0" smtClean="0">
                <a:latin typeface="Times New Roman" pitchFamily="18" charset="0"/>
              </a:rPr>
              <a:t> just a data model</a:t>
            </a:r>
          </a:p>
          <a:p>
            <a:pPr marL="0" marR="0" indent="0" algn="l" defTabSz="852488" rtl="0" eaLnBrk="0" fontAlgn="base" latinLnBrk="0" hangingPunct="0">
              <a:lnSpc>
                <a:spcPct val="100000"/>
              </a:lnSpc>
              <a:spcBef>
                <a:spcPct val="30000"/>
              </a:spcBef>
              <a:spcAft>
                <a:spcPct val="0"/>
              </a:spcAft>
              <a:buClrTx/>
              <a:buSzTx/>
              <a:buFontTx/>
              <a:buNone/>
              <a:tabLst/>
              <a:defRPr/>
            </a:pPr>
            <a:r>
              <a:rPr lang="en-US" altLang="en-US" baseline="0" dirty="0" smtClean="0">
                <a:latin typeface="Times New Roman" pitchFamily="18" charset="0"/>
              </a:rPr>
              <a:t>     It’s more than just a pile of technical standards</a:t>
            </a:r>
          </a:p>
          <a:p>
            <a:pPr marL="0" marR="0" indent="0" algn="l" defTabSz="852488" rtl="0" eaLnBrk="0" fontAlgn="base" latinLnBrk="0" hangingPunct="0">
              <a:lnSpc>
                <a:spcPct val="100000"/>
              </a:lnSpc>
              <a:spcBef>
                <a:spcPct val="30000"/>
              </a:spcBef>
              <a:spcAft>
                <a:spcPct val="0"/>
              </a:spcAft>
              <a:buClrTx/>
              <a:buSzTx/>
              <a:buFontTx/>
              <a:buNone/>
              <a:tabLst/>
              <a:defRPr/>
            </a:pPr>
            <a:endParaRPr lang="en-US" altLang="en-US" baseline="0" dirty="0" smtClean="0">
              <a:latin typeface="Times New Roman" pitchFamily="18" charset="0"/>
            </a:endParaRPr>
          </a:p>
          <a:p>
            <a:pPr marL="0" marR="0" indent="0" algn="l" defTabSz="852488" rtl="0" eaLnBrk="0" fontAlgn="base" latinLnBrk="0" hangingPunct="0">
              <a:lnSpc>
                <a:spcPct val="100000"/>
              </a:lnSpc>
              <a:spcBef>
                <a:spcPct val="30000"/>
              </a:spcBef>
              <a:spcAft>
                <a:spcPct val="0"/>
              </a:spcAft>
              <a:buClrTx/>
              <a:buSzTx/>
              <a:buFontTx/>
              <a:buNone/>
              <a:tabLst/>
              <a:defRPr/>
            </a:pPr>
            <a:r>
              <a:rPr lang="en-US" altLang="en-US" dirty="0" smtClean="0">
                <a:latin typeface="Times New Roman" pitchFamily="18" charset="0"/>
              </a:rPr>
              <a:t>Starts with:  Distributed</a:t>
            </a:r>
            <a:r>
              <a:rPr lang="en-US" altLang="en-US" baseline="0" dirty="0" smtClean="0">
                <a:latin typeface="Times New Roman" pitchFamily="18" charset="0"/>
              </a:rPr>
              <a:t> governance</a:t>
            </a:r>
            <a:br>
              <a:rPr lang="en-US" altLang="en-US" baseline="0" dirty="0" smtClean="0">
                <a:latin typeface="Times New Roman" pitchFamily="18" charset="0"/>
              </a:rPr>
            </a:br>
            <a:endParaRPr lang="en-US" altLang="en-US" baseline="0" dirty="0" smtClean="0">
              <a:latin typeface="Times New Roman" pitchFamily="18" charset="0"/>
            </a:endParaRPr>
          </a:p>
          <a:p>
            <a:pPr marL="0" marR="0" indent="0" algn="l" defTabSz="852488" rtl="0" eaLnBrk="0" fontAlgn="base" latinLnBrk="0" hangingPunct="0">
              <a:lnSpc>
                <a:spcPct val="100000"/>
              </a:lnSpc>
              <a:spcBef>
                <a:spcPct val="30000"/>
              </a:spcBef>
              <a:spcAft>
                <a:spcPct val="0"/>
              </a:spcAft>
              <a:buClrTx/>
              <a:buSzTx/>
              <a:buFontTx/>
              <a:buNone/>
              <a:tabLst/>
              <a:defRPr/>
            </a:pPr>
            <a:r>
              <a:rPr lang="en-US" altLang="en-US" baseline="0" dirty="0" smtClean="0">
                <a:latin typeface="Times New Roman" pitchFamily="18" charset="0"/>
              </a:rPr>
              <a:t>Provides Normative Technical Specifications and guidance</a:t>
            </a:r>
          </a:p>
          <a:p>
            <a:pPr marL="0" marR="0" indent="0" algn="l" defTabSz="852488" rtl="0" eaLnBrk="0" fontAlgn="base" latinLnBrk="0" hangingPunct="0">
              <a:lnSpc>
                <a:spcPct val="100000"/>
              </a:lnSpc>
              <a:spcBef>
                <a:spcPct val="30000"/>
              </a:spcBef>
              <a:spcAft>
                <a:spcPct val="0"/>
              </a:spcAft>
              <a:buClrTx/>
              <a:buSzTx/>
              <a:buFontTx/>
              <a:buNone/>
              <a:tabLst/>
              <a:defRPr/>
            </a:pPr>
            <a:r>
              <a:rPr lang="en-US" altLang="en-US" baseline="0" dirty="0" smtClean="0">
                <a:latin typeface="Times New Roman" pitchFamily="18" charset="0"/>
              </a:rPr>
              <a:t>    - use to create the NIIEM reference data model</a:t>
            </a:r>
          </a:p>
          <a:p>
            <a:pPr marL="0" marR="0" indent="0" algn="l" defTabSz="852488" rtl="0" eaLnBrk="0" fontAlgn="base" latinLnBrk="0" hangingPunct="0">
              <a:lnSpc>
                <a:spcPct val="100000"/>
              </a:lnSpc>
              <a:spcBef>
                <a:spcPct val="30000"/>
              </a:spcBef>
              <a:spcAft>
                <a:spcPct val="0"/>
              </a:spcAft>
              <a:buClrTx/>
              <a:buSzTx/>
              <a:buFontTx/>
              <a:buNone/>
              <a:tabLst/>
              <a:defRPr/>
            </a:pPr>
            <a:r>
              <a:rPr lang="en-US" altLang="en-US" baseline="0" dirty="0" smtClean="0">
                <a:latin typeface="Times New Roman" pitchFamily="18" charset="0"/>
              </a:rPr>
              <a:t>              - used to develop Information Exchange Specifications (referred to as Information Exchange Package Documentation (IEPD))</a:t>
            </a:r>
          </a:p>
          <a:p>
            <a:endParaRPr lang="en-US" altLang="en-US" dirty="0" smtClean="0">
              <a:latin typeface="Times New Roman" pitchFamily="18" charset="0"/>
            </a:endParaRPr>
          </a:p>
          <a:p>
            <a:r>
              <a:rPr lang="en-US" altLang="en-US" dirty="0" smtClean="0">
                <a:latin typeface="Times New Roman" pitchFamily="18" charset="0"/>
              </a:rPr>
              <a:t>Tool</a:t>
            </a:r>
            <a:r>
              <a:rPr lang="en-US" altLang="en-US" baseline="0" dirty="0" smtClean="0">
                <a:latin typeface="Times New Roman" pitchFamily="18" charset="0"/>
              </a:rPr>
              <a:t> Support</a:t>
            </a:r>
          </a:p>
          <a:p>
            <a:endParaRPr lang="en-US" altLang="en-US" baseline="0" dirty="0" smtClean="0">
              <a:latin typeface="Times New Roman" pitchFamily="18" charset="0"/>
            </a:endParaRPr>
          </a:p>
          <a:p>
            <a:r>
              <a:rPr lang="en-US" altLang="en-US" baseline="0" dirty="0" smtClean="0">
                <a:latin typeface="Times New Roman" pitchFamily="18" charset="0"/>
              </a:rPr>
              <a:t>Training Support</a:t>
            </a:r>
          </a:p>
          <a:p>
            <a:endParaRPr lang="en-US" altLang="en-US" baseline="0" dirty="0" smtClean="0">
              <a:latin typeface="Times New Roman" pitchFamily="18" charset="0"/>
            </a:endParaRPr>
          </a:p>
          <a:p>
            <a:r>
              <a:rPr lang="en-US" altLang="en-US" baseline="0" dirty="0" smtClean="0">
                <a:latin typeface="Times New Roman" pitchFamily="18" charset="0"/>
              </a:rPr>
              <a:t>Implementation Support</a:t>
            </a:r>
            <a:endParaRPr lang="en-US" altLang="en-US" dirty="0">
              <a:latin typeface="Times New Roman" pitchFamily="18" charset="0"/>
            </a:endParaRPr>
          </a:p>
        </p:txBody>
      </p:sp>
    </p:spTree>
    <p:extLst>
      <p:ext uri="{BB962C8B-B14F-4D97-AF65-F5344CB8AC3E}">
        <p14:creationId xmlns:p14="http://schemas.microsoft.com/office/powerpoint/2010/main" val="1720971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4" name="Slide Number Placeholder 3"/>
          <p:cNvSpPr>
            <a:spLocks noGrp="1"/>
          </p:cNvSpPr>
          <p:nvPr>
            <p:ph type="sldNum" sz="quarter" idx="5"/>
          </p:nvPr>
        </p:nvSpPr>
        <p:spPr/>
        <p:txBody>
          <a:bodyPr/>
          <a:lstStyle/>
          <a:p>
            <a:pPr>
              <a:defRPr/>
            </a:pPr>
            <a:fld id="{D7949362-A9F7-4D0E-AD12-7DF6186B7AAA}" type="slidenum">
              <a:rPr lang="en-US" smtClean="0">
                <a:solidFill>
                  <a:srgbClr val="000000"/>
                </a:solidFill>
              </a:rPr>
              <a:pPr>
                <a:defRPr/>
              </a:pPr>
              <a:t>9</a:t>
            </a:fld>
            <a:endParaRPr lang="en-US">
              <a:solidFill>
                <a:srgbClr val="000000"/>
              </a:solidFill>
            </a:endParaRPr>
          </a:p>
        </p:txBody>
      </p:sp>
      <p:sp>
        <p:nvSpPr>
          <p:cNvPr id="35844" name="Notes Placeholder 4"/>
          <p:cNvSpPr>
            <a:spLocks noGrp="1"/>
          </p:cNvSpPr>
          <p:nvPr>
            <p:ph type="body"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0" indent="0">
              <a:buFontTx/>
              <a:buNone/>
            </a:pPr>
            <a:r>
              <a:rPr lang="en-US" sz="1000" b="0" dirty="0" smtClean="0"/>
              <a:t>ESC –</a:t>
            </a:r>
            <a:r>
              <a:rPr lang="en-US" sz="1000" b="0" baseline="0" dirty="0" smtClean="0"/>
              <a:t> </a:t>
            </a:r>
            <a:r>
              <a:rPr lang="en-US" sz="1000" b="0" dirty="0" smtClean="0"/>
              <a:t>NIEM vision,</a:t>
            </a:r>
            <a:r>
              <a:rPr lang="en-US" sz="1000" b="0" baseline="0" dirty="0" smtClean="0"/>
              <a:t> and</a:t>
            </a:r>
            <a:r>
              <a:rPr lang="en-US" sz="1000" b="0" dirty="0" smtClean="0"/>
              <a:t> decision-maker for membership, funding, and program direction. </a:t>
            </a:r>
          </a:p>
          <a:p>
            <a:pPr marL="0" indent="0">
              <a:buFontTx/>
              <a:buNone/>
            </a:pPr>
            <a:r>
              <a:rPr lang="en-US" sz="1000" b="0" dirty="0" smtClean="0"/>
              <a:t>          (Justice,</a:t>
            </a:r>
            <a:r>
              <a:rPr lang="en-US" sz="1000" b="0" baseline="0" dirty="0" smtClean="0"/>
              <a:t> DHS, HHS)</a:t>
            </a:r>
          </a:p>
          <a:p>
            <a:pPr marL="0" indent="0">
              <a:buFontTx/>
              <a:buNone/>
            </a:pPr>
            <a:endParaRPr lang="en-US" sz="1000" b="0" dirty="0" smtClean="0"/>
          </a:p>
          <a:p>
            <a:pPr marL="0" indent="0">
              <a:buFontTx/>
              <a:buNone/>
            </a:pPr>
            <a:r>
              <a:rPr lang="en-US" sz="1000" b="0" dirty="0" smtClean="0"/>
              <a:t>PMO</a:t>
            </a:r>
            <a:r>
              <a:rPr lang="en-US" sz="1000" b="0" baseline="0" dirty="0" smtClean="0"/>
              <a:t> – </a:t>
            </a:r>
            <a:r>
              <a:rPr lang="en-US" sz="1000" b="0" dirty="0" smtClean="0"/>
              <a:t>manages day-to-day progra</a:t>
            </a:r>
            <a:r>
              <a:rPr lang="en-US" sz="1000" b="0" baseline="0" dirty="0" smtClean="0"/>
              <a:t>m </a:t>
            </a:r>
            <a:r>
              <a:rPr lang="en-US" sz="1000" b="0" dirty="0" smtClean="0"/>
              <a:t>operations; facilitates collaboration with community and stakeholders in developing NIEM-based information exchange solutions. (DHS transitioning to DoD</a:t>
            </a:r>
            <a:r>
              <a:rPr lang="en-US" sz="1000" b="0" baseline="0" dirty="0" smtClean="0"/>
              <a:t> 2QTRFY18)</a:t>
            </a:r>
            <a:r>
              <a:rPr lang="en-US" sz="1000" b="0" dirty="0" smtClean="0"/>
              <a:t/>
            </a:r>
            <a:br>
              <a:rPr lang="en-US" sz="1000" b="0" dirty="0" smtClean="0"/>
            </a:br>
            <a:endParaRPr lang="en-US" sz="1000" b="0" dirty="0" smtClean="0"/>
          </a:p>
          <a:p>
            <a:pPr marL="0" indent="0">
              <a:buFontTx/>
              <a:buNone/>
            </a:pPr>
            <a:r>
              <a:rPr lang="en-US" sz="1000" b="0" dirty="0" smtClean="0"/>
              <a:t>NBAC – guides development, harmonization, evolution, and implementation of NIEM Core data components, as well as governs processes for participating in NIEM domains. </a:t>
            </a:r>
            <a:br>
              <a:rPr lang="en-US" sz="1000" b="0" dirty="0" smtClean="0"/>
            </a:br>
            <a:endParaRPr lang="en-US" sz="1000" b="0" dirty="0" smtClean="0"/>
          </a:p>
          <a:p>
            <a:pPr marL="0" indent="0">
              <a:buFontTx/>
              <a:buNone/>
            </a:pPr>
            <a:r>
              <a:rPr lang="en-US" sz="1000" b="0" dirty="0" smtClean="0"/>
              <a:t>NTAC –</a:t>
            </a:r>
            <a:r>
              <a:rPr lang="en-US" sz="1000" b="0" baseline="0" dirty="0" smtClean="0"/>
              <a:t> </a:t>
            </a:r>
            <a:r>
              <a:rPr lang="en-US" sz="1000" b="0" dirty="0" smtClean="0"/>
              <a:t>responsible for defining technical architecture that governs NIEM. </a:t>
            </a:r>
          </a:p>
          <a:p>
            <a:endParaRPr lang="en-US" dirty="0" smtClean="0"/>
          </a:p>
          <a:p>
            <a:endParaRPr lang="en-US" altLang="en-US" dirty="0" smtClean="0">
              <a:latin typeface="Times New Roman" pitchFamily="18" charset="0"/>
            </a:endParaRPr>
          </a:p>
          <a:p>
            <a:endParaRPr lang="en-US" altLang="en-US" dirty="0">
              <a:latin typeface="Times New Roman" pitchFamily="18" charset="0"/>
            </a:endParaRPr>
          </a:p>
        </p:txBody>
      </p:sp>
    </p:spTree>
    <p:extLst>
      <p:ext uri="{BB962C8B-B14F-4D97-AF65-F5344CB8AC3E}">
        <p14:creationId xmlns:p14="http://schemas.microsoft.com/office/powerpoint/2010/main" val="3040861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65" name="Rectangle 5"/>
          <p:cNvSpPr>
            <a:spLocks noGrp="1" noChangeArrowheads="1"/>
          </p:cNvSpPr>
          <p:nvPr>
            <p:ph type="ctrTitle"/>
          </p:nvPr>
        </p:nvSpPr>
        <p:spPr>
          <a:xfrm>
            <a:off x="685800" y="1524000"/>
            <a:ext cx="8001000" cy="2667000"/>
          </a:xfrm>
          <a:ln w="12700"/>
        </p:spPr>
        <p:txBody>
          <a:bodyPr tIns="45720" bIns="45720" anchor="ctr"/>
          <a:lstStyle>
            <a:lvl1pPr algn="ctr">
              <a:spcBef>
                <a:spcPct val="50000"/>
              </a:spcBef>
              <a:defRPr sz="3600" i="0">
                <a:solidFill>
                  <a:schemeClr val="tx1"/>
                </a:solidFill>
              </a:defRPr>
            </a:lvl1pPr>
          </a:lstStyle>
          <a:p>
            <a:r>
              <a:rPr lang="en-US"/>
              <a:t>Click to edit Master title style</a:t>
            </a:r>
          </a:p>
        </p:txBody>
      </p:sp>
      <p:sp>
        <p:nvSpPr>
          <p:cNvPr id="40966" name="Rectangle 6"/>
          <p:cNvSpPr>
            <a:spLocks noGrp="1" noChangeArrowheads="1"/>
          </p:cNvSpPr>
          <p:nvPr>
            <p:ph type="subTitle" idx="1"/>
          </p:nvPr>
        </p:nvSpPr>
        <p:spPr>
          <a:xfrm>
            <a:off x="1485900" y="4343400"/>
            <a:ext cx="6400800" cy="1752600"/>
          </a:xfrm>
        </p:spPr>
        <p:txBody>
          <a:bodyPr/>
          <a:lstStyle>
            <a:lvl1pPr marL="0" indent="0" algn="ctr">
              <a:buFontTx/>
              <a:buNone/>
              <a:defRPr/>
            </a:lvl1pPr>
          </a:lstStyle>
          <a:p>
            <a:r>
              <a:rPr lang="en-US"/>
              <a:t>Click to edit Master subtitle style</a:t>
            </a:r>
          </a:p>
        </p:txBody>
      </p:sp>
      <p:grpSp>
        <p:nvGrpSpPr>
          <p:cNvPr id="40967" name="Group 7"/>
          <p:cNvGrpSpPr>
            <a:grpSpLocks/>
          </p:cNvGrpSpPr>
          <p:nvPr/>
        </p:nvGrpSpPr>
        <p:grpSpPr bwMode="auto">
          <a:xfrm>
            <a:off x="76200" y="746125"/>
            <a:ext cx="8991600" cy="152400"/>
            <a:chOff x="0" y="576"/>
            <a:chExt cx="5282" cy="189"/>
          </a:xfrm>
        </p:grpSpPr>
        <p:grpSp>
          <p:nvGrpSpPr>
            <p:cNvPr id="40968" name="Group 8"/>
            <p:cNvGrpSpPr>
              <a:grpSpLocks/>
            </p:cNvGrpSpPr>
            <p:nvPr/>
          </p:nvGrpSpPr>
          <p:grpSpPr bwMode="auto">
            <a:xfrm>
              <a:off x="5158" y="576"/>
              <a:ext cx="124" cy="189"/>
              <a:chOff x="5158" y="576"/>
              <a:chExt cx="124" cy="189"/>
            </a:xfrm>
          </p:grpSpPr>
          <p:sp>
            <p:nvSpPr>
              <p:cNvPr id="40969"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0970"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40971" name="Group 11"/>
            <p:cNvGrpSpPr>
              <a:grpSpLocks/>
            </p:cNvGrpSpPr>
            <p:nvPr/>
          </p:nvGrpSpPr>
          <p:grpSpPr bwMode="auto">
            <a:xfrm>
              <a:off x="4848" y="576"/>
              <a:ext cx="263" cy="189"/>
              <a:chOff x="4848" y="576"/>
              <a:chExt cx="263" cy="189"/>
            </a:xfrm>
          </p:grpSpPr>
          <p:sp>
            <p:nvSpPr>
              <p:cNvPr id="40972"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0973"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40974" name="Group 14"/>
            <p:cNvGrpSpPr>
              <a:grpSpLocks/>
            </p:cNvGrpSpPr>
            <p:nvPr/>
          </p:nvGrpSpPr>
          <p:grpSpPr bwMode="auto">
            <a:xfrm>
              <a:off x="4418" y="576"/>
              <a:ext cx="386" cy="189"/>
              <a:chOff x="4418" y="576"/>
              <a:chExt cx="386" cy="189"/>
            </a:xfrm>
          </p:grpSpPr>
          <p:sp>
            <p:nvSpPr>
              <p:cNvPr id="40975"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0976"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40977" name="Group 17"/>
            <p:cNvGrpSpPr>
              <a:grpSpLocks/>
            </p:cNvGrpSpPr>
            <p:nvPr/>
          </p:nvGrpSpPr>
          <p:grpSpPr bwMode="auto">
            <a:xfrm>
              <a:off x="3183" y="576"/>
              <a:ext cx="1191" cy="189"/>
              <a:chOff x="3183" y="576"/>
              <a:chExt cx="1191" cy="189"/>
            </a:xfrm>
          </p:grpSpPr>
          <p:sp>
            <p:nvSpPr>
              <p:cNvPr id="40978"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0979"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0980"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0981"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40982" name="Group 22"/>
            <p:cNvGrpSpPr>
              <a:grpSpLocks/>
            </p:cNvGrpSpPr>
            <p:nvPr/>
          </p:nvGrpSpPr>
          <p:grpSpPr bwMode="auto">
            <a:xfrm>
              <a:off x="0" y="576"/>
              <a:ext cx="3143" cy="189"/>
              <a:chOff x="0" y="576"/>
              <a:chExt cx="3143" cy="189"/>
            </a:xfrm>
          </p:grpSpPr>
          <p:sp>
            <p:nvSpPr>
              <p:cNvPr id="40983"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0984"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pic>
        <p:nvPicPr>
          <p:cNvPr id="40989" name="Picture 29" descr="JCSnobckground copy"/>
          <p:cNvPicPr>
            <a:picLocks noChangeAspect="1" noChangeArrowheads="1"/>
          </p:cNvPicPr>
          <p:nvPr/>
        </p:nvPicPr>
        <p:blipFill>
          <a:blip r:embed="rId2" cstate="print"/>
          <a:srcRect/>
          <a:stretch>
            <a:fillRect/>
          </a:stretch>
        </p:blipFill>
        <p:spPr bwMode="auto">
          <a:xfrm>
            <a:off x="265113" y="228600"/>
            <a:ext cx="990600" cy="1127125"/>
          </a:xfrm>
          <a:prstGeom prst="rect">
            <a:avLst/>
          </a:prstGeom>
          <a:noFill/>
        </p:spPr>
      </p:pic>
      <p:sp>
        <p:nvSpPr>
          <p:cNvPr id="24" name="TextBox 23"/>
          <p:cNvSpPr txBox="1"/>
          <p:nvPr userDrawn="1"/>
        </p:nvSpPr>
        <p:spPr>
          <a:xfrm>
            <a:off x="0" y="0"/>
            <a:ext cx="1577676" cy="276999"/>
          </a:xfrm>
          <a:prstGeom prst="rect">
            <a:avLst/>
          </a:prstGeom>
          <a:noFill/>
        </p:spPr>
        <p:txBody>
          <a:bodyPr wrap="none" rtlCol="0">
            <a:spAutoFit/>
          </a:bodyPr>
          <a:lstStyle/>
          <a:p>
            <a:r>
              <a:rPr lang="en-US" sz="1200" dirty="0">
                <a:solidFill>
                  <a:srgbClr val="00B050"/>
                </a:solidFill>
              </a:rPr>
              <a:t>UNCLASSIFIED (U)</a:t>
            </a:r>
          </a:p>
        </p:txBody>
      </p:sp>
      <p:sp>
        <p:nvSpPr>
          <p:cNvPr id="25" name="TextBox 24"/>
          <p:cNvSpPr txBox="1"/>
          <p:nvPr userDrawn="1"/>
        </p:nvSpPr>
        <p:spPr>
          <a:xfrm>
            <a:off x="7463732" y="6581001"/>
            <a:ext cx="1577676" cy="276999"/>
          </a:xfrm>
          <a:prstGeom prst="rect">
            <a:avLst/>
          </a:prstGeom>
          <a:noFill/>
        </p:spPr>
        <p:txBody>
          <a:bodyPr wrap="none" rtlCol="0">
            <a:spAutoFit/>
          </a:bodyPr>
          <a:lstStyle/>
          <a:p>
            <a:r>
              <a:rPr lang="en-US" sz="1200" dirty="0">
                <a:solidFill>
                  <a:srgbClr val="00B050"/>
                </a:solidFill>
              </a:rPr>
              <a:t>UNCLASSIFIED (U)</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811358"/>
          </a:xfrm>
          <a:prstGeom prst="rect">
            <a:avLst/>
          </a:prstGeom>
        </p:spPr>
        <p:txBody>
          <a:bodyPr/>
          <a:lstStyle>
            <a:lvl1pPr algn="r">
              <a:defRPr>
                <a:solidFill>
                  <a:schemeClr val="tx1">
                    <a:lumMod val="50000"/>
                  </a:schemeClr>
                </a:solidFill>
              </a:defRPr>
            </a:lvl1pPr>
          </a:lstStyle>
          <a:p>
            <a:r>
              <a:rPr lang="en-US" dirty="0"/>
              <a:t>Click to edit Master title style</a:t>
            </a:r>
          </a:p>
        </p:txBody>
      </p:sp>
      <p:sp>
        <p:nvSpPr>
          <p:cNvPr id="7" name="Content Placeholder 6"/>
          <p:cNvSpPr>
            <a:spLocks noGrp="1"/>
          </p:cNvSpPr>
          <p:nvPr>
            <p:ph sz="quarter" idx="11"/>
          </p:nvPr>
        </p:nvSpPr>
        <p:spPr>
          <a:xfrm>
            <a:off x="457200" y="1492250"/>
            <a:ext cx="8229600" cy="4445000"/>
          </a:xfrm>
          <a:prstGeom prst="rect">
            <a:avLst/>
          </a:prstGeom>
        </p:spPr>
        <p:txBody>
          <a:bodyPr/>
          <a:lstStyle>
            <a:lvl1pPr>
              <a:defRPr sz="2400">
                <a:solidFill>
                  <a:schemeClr val="tx1">
                    <a:lumMod val="50000"/>
                  </a:schemeClr>
                </a:solidFill>
              </a:defRPr>
            </a:lvl1pPr>
            <a:lvl2pPr>
              <a:defRPr sz="2400">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552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Unclassified Text">
    <p:spTree>
      <p:nvGrpSpPr>
        <p:cNvPr id="1" name=""/>
        <p:cNvGrpSpPr/>
        <p:nvPr/>
      </p:nvGrpSpPr>
      <p:grpSpPr>
        <a:xfrm>
          <a:off x="0" y="0"/>
          <a:ext cx="0" cy="0"/>
          <a:chOff x="0" y="0"/>
          <a:chExt cx="0" cy="0"/>
        </a:xfrm>
      </p:grpSpPr>
      <p:sp>
        <p:nvSpPr>
          <p:cNvPr id="11" name="Text Placeholder 3"/>
          <p:cNvSpPr>
            <a:spLocks noGrp="1"/>
          </p:cNvSpPr>
          <p:nvPr>
            <p:ph type="body" sz="quarter" idx="10"/>
          </p:nvPr>
        </p:nvSpPr>
        <p:spPr>
          <a:xfrm>
            <a:off x="76200" y="990600"/>
            <a:ext cx="8991600" cy="5562600"/>
          </a:xfrm>
          <a:prstGeom prst="rect">
            <a:avLst/>
          </a:prstGeom>
        </p:spPr>
        <p:txBody>
          <a:bodyPr/>
          <a:lstStyle>
            <a:lvl1pPr>
              <a:lnSpc>
                <a:spcPct val="80000"/>
              </a:lnSpc>
              <a:spcBef>
                <a:spcPts val="1200"/>
              </a:spcBef>
              <a:defRPr sz="2400">
                <a:solidFill>
                  <a:schemeClr val="tx1">
                    <a:lumMod val="50000"/>
                  </a:schemeClr>
                </a:solidFill>
                <a:latin typeface="Arial" pitchFamily="34" charset="0"/>
                <a:cs typeface="Arial" pitchFamily="34" charset="0"/>
              </a:defRPr>
            </a:lvl1pPr>
            <a:lvl2pPr>
              <a:lnSpc>
                <a:spcPct val="80000"/>
              </a:lnSpc>
              <a:spcBef>
                <a:spcPts val="300"/>
              </a:spcBef>
              <a:defRPr sz="2000">
                <a:solidFill>
                  <a:schemeClr val="tx1">
                    <a:lumMod val="50000"/>
                  </a:schemeClr>
                </a:solidFill>
                <a:latin typeface="Arial" pitchFamily="34" charset="0"/>
                <a:cs typeface="Arial" pitchFamily="34" charset="0"/>
              </a:defRPr>
            </a:lvl2pPr>
            <a:lvl3pPr>
              <a:lnSpc>
                <a:spcPct val="80000"/>
              </a:lnSpc>
              <a:spcBef>
                <a:spcPts val="300"/>
              </a:spcBef>
              <a:defRPr sz="1800">
                <a:solidFill>
                  <a:schemeClr val="tx1">
                    <a:lumMod val="50000"/>
                  </a:schemeClr>
                </a:solidFill>
                <a:latin typeface="Arial" pitchFamily="34" charset="0"/>
                <a:cs typeface="Arial" pitchFamily="34" charset="0"/>
              </a:defRPr>
            </a:lvl3pPr>
            <a:lvl4pPr>
              <a:lnSpc>
                <a:spcPct val="80000"/>
              </a:lnSpc>
              <a:spcBef>
                <a:spcPts val="300"/>
              </a:spcBef>
              <a:defRPr sz="1600">
                <a:solidFill>
                  <a:schemeClr val="tx1">
                    <a:lumMod val="50000"/>
                  </a:schemeClr>
                </a:solidFill>
                <a:latin typeface="Arial" pitchFamily="34" charset="0"/>
                <a:cs typeface="Arial" pitchFamily="34" charset="0"/>
              </a:defRPr>
            </a:lvl4pPr>
            <a:lvl5pPr>
              <a:lnSpc>
                <a:spcPct val="80000"/>
              </a:lnSpc>
              <a:spcBef>
                <a:spcPts val="300"/>
              </a:spcBef>
              <a:defRPr sz="1600">
                <a:solidFill>
                  <a:schemeClr val="tx1">
                    <a:lumMod val="50000"/>
                  </a:schemeClr>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5"/>
          <p:cNvSpPr>
            <a:spLocks noGrp="1"/>
          </p:cNvSpPr>
          <p:nvPr>
            <p:ph type="title" hasCustomPrompt="1"/>
          </p:nvPr>
        </p:nvSpPr>
        <p:spPr>
          <a:xfrm>
            <a:off x="1304925" y="152400"/>
            <a:ext cx="7772400" cy="609600"/>
          </a:xfrm>
          <a:prstGeom prst="rect">
            <a:avLst/>
          </a:prstGeom>
        </p:spPr>
        <p:txBody>
          <a:bodyPr lIns="0" tIns="0" rIns="0" bIns="0" anchor="b" anchorCtr="1"/>
          <a:lstStyle>
            <a:lvl1pPr algn="r">
              <a:lnSpc>
                <a:spcPts val="2600"/>
              </a:lnSpc>
              <a:spcBef>
                <a:spcPts val="0"/>
              </a:spcBef>
              <a:defRPr sz="3200" b="1" baseline="0">
                <a:solidFill>
                  <a:schemeClr val="tx1">
                    <a:lumMod val="50000"/>
                  </a:schemeClr>
                </a:solidFill>
              </a:defRPr>
            </a:lvl1pPr>
          </a:lstStyle>
          <a:p>
            <a:r>
              <a:rPr lang="en-US" dirty="0"/>
              <a:t>                         Click to Edit Master</a:t>
            </a:r>
          </a:p>
        </p:txBody>
      </p:sp>
    </p:spTree>
    <p:extLst>
      <p:ext uri="{BB962C8B-B14F-4D97-AF65-F5344CB8AC3E}">
        <p14:creationId xmlns:p14="http://schemas.microsoft.com/office/powerpoint/2010/main" val="73401207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65" name="Rectangle 5"/>
          <p:cNvSpPr>
            <a:spLocks noGrp="1" noChangeArrowheads="1"/>
          </p:cNvSpPr>
          <p:nvPr>
            <p:ph type="ctrTitle"/>
          </p:nvPr>
        </p:nvSpPr>
        <p:spPr>
          <a:xfrm>
            <a:off x="685800" y="1524000"/>
            <a:ext cx="8001000" cy="2667000"/>
          </a:xfrm>
          <a:ln w="12700"/>
        </p:spPr>
        <p:txBody>
          <a:bodyPr tIns="45720" bIns="45720" anchor="ctr"/>
          <a:lstStyle>
            <a:lvl1pPr algn="ctr">
              <a:spcBef>
                <a:spcPct val="50000"/>
              </a:spcBef>
              <a:defRPr sz="3600" i="0">
                <a:solidFill>
                  <a:schemeClr val="tx1"/>
                </a:solidFill>
              </a:defRPr>
            </a:lvl1pPr>
          </a:lstStyle>
          <a:p>
            <a:r>
              <a:rPr lang="en-US"/>
              <a:t>Click to edit Master title style</a:t>
            </a:r>
          </a:p>
        </p:txBody>
      </p:sp>
      <p:sp>
        <p:nvSpPr>
          <p:cNvPr id="40966" name="Rectangle 6"/>
          <p:cNvSpPr>
            <a:spLocks noGrp="1" noChangeArrowheads="1"/>
          </p:cNvSpPr>
          <p:nvPr>
            <p:ph type="subTitle" idx="1"/>
          </p:nvPr>
        </p:nvSpPr>
        <p:spPr>
          <a:xfrm>
            <a:off x="1485900" y="4343400"/>
            <a:ext cx="6400800" cy="1752600"/>
          </a:xfrm>
        </p:spPr>
        <p:txBody>
          <a:bodyPr/>
          <a:lstStyle>
            <a:lvl1pPr marL="0" indent="0" algn="ctr">
              <a:buFontTx/>
              <a:buNone/>
              <a:defRPr/>
            </a:lvl1pPr>
          </a:lstStyle>
          <a:p>
            <a:r>
              <a:rPr lang="en-US"/>
              <a:t>Click to edit Master subtitle style</a:t>
            </a:r>
          </a:p>
        </p:txBody>
      </p:sp>
      <p:sp>
        <p:nvSpPr>
          <p:cNvPr id="24" name="TextBox 23"/>
          <p:cNvSpPr txBox="1"/>
          <p:nvPr userDrawn="1"/>
        </p:nvSpPr>
        <p:spPr>
          <a:xfrm>
            <a:off x="0" y="0"/>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25" name="TextBox 24"/>
          <p:cNvSpPr txBox="1"/>
          <p:nvPr userDrawn="1"/>
        </p:nvSpPr>
        <p:spPr>
          <a:xfrm>
            <a:off x="7463732" y="6581001"/>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grpSp>
        <p:nvGrpSpPr>
          <p:cNvPr id="7" name="Group 7"/>
          <p:cNvGrpSpPr>
            <a:grpSpLocks/>
          </p:cNvGrpSpPr>
          <p:nvPr userDrawn="1"/>
        </p:nvGrpSpPr>
        <p:grpSpPr bwMode="auto">
          <a:xfrm>
            <a:off x="76200" y="746125"/>
            <a:ext cx="8991600" cy="152400"/>
            <a:chOff x="0" y="576"/>
            <a:chExt cx="5282" cy="189"/>
          </a:xfrm>
        </p:grpSpPr>
        <p:grpSp>
          <p:nvGrpSpPr>
            <p:cNvPr id="8" name="Group 8"/>
            <p:cNvGrpSpPr>
              <a:grpSpLocks/>
            </p:cNvGrpSpPr>
            <p:nvPr/>
          </p:nvGrpSpPr>
          <p:grpSpPr bwMode="auto">
            <a:xfrm>
              <a:off x="5158" y="576"/>
              <a:ext cx="124" cy="189"/>
              <a:chOff x="5158" y="576"/>
              <a:chExt cx="124" cy="189"/>
            </a:xfrm>
          </p:grpSpPr>
          <p:sp>
            <p:nvSpPr>
              <p:cNvPr id="23"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6"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9" name="Group 11"/>
            <p:cNvGrpSpPr>
              <a:grpSpLocks/>
            </p:cNvGrpSpPr>
            <p:nvPr/>
          </p:nvGrpSpPr>
          <p:grpSpPr bwMode="auto">
            <a:xfrm>
              <a:off x="4848" y="576"/>
              <a:ext cx="263" cy="189"/>
              <a:chOff x="4848" y="576"/>
              <a:chExt cx="263" cy="189"/>
            </a:xfrm>
          </p:grpSpPr>
          <p:sp>
            <p:nvSpPr>
              <p:cNvPr id="21"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2"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0" name="Group 14"/>
            <p:cNvGrpSpPr>
              <a:grpSpLocks/>
            </p:cNvGrpSpPr>
            <p:nvPr/>
          </p:nvGrpSpPr>
          <p:grpSpPr bwMode="auto">
            <a:xfrm>
              <a:off x="4418" y="576"/>
              <a:ext cx="386" cy="189"/>
              <a:chOff x="4418" y="576"/>
              <a:chExt cx="386" cy="189"/>
            </a:xfrm>
          </p:grpSpPr>
          <p:sp>
            <p:nvSpPr>
              <p:cNvPr id="19"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0"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1" name="Group 17"/>
            <p:cNvGrpSpPr>
              <a:grpSpLocks/>
            </p:cNvGrpSpPr>
            <p:nvPr/>
          </p:nvGrpSpPr>
          <p:grpSpPr bwMode="auto">
            <a:xfrm>
              <a:off x="3183" y="576"/>
              <a:ext cx="1191" cy="189"/>
              <a:chOff x="3183" y="576"/>
              <a:chExt cx="1191" cy="189"/>
            </a:xfrm>
          </p:grpSpPr>
          <p:sp>
            <p:nvSpPr>
              <p:cNvPr id="15"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6"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7"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8"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2" name="Group 22"/>
            <p:cNvGrpSpPr>
              <a:grpSpLocks/>
            </p:cNvGrpSpPr>
            <p:nvPr/>
          </p:nvGrpSpPr>
          <p:grpSpPr bwMode="auto">
            <a:xfrm>
              <a:off x="0" y="576"/>
              <a:ext cx="3143" cy="189"/>
              <a:chOff x="0" y="576"/>
              <a:chExt cx="3143" cy="189"/>
            </a:xfrm>
          </p:grpSpPr>
          <p:sp>
            <p:nvSpPr>
              <p:cNvPr id="13"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4"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pic>
        <p:nvPicPr>
          <p:cNvPr id="40989" name="Picture 29" descr="JCSnobckground copy"/>
          <p:cNvPicPr>
            <a:picLocks noChangeAspect="1" noChangeArrowheads="1"/>
          </p:cNvPicPr>
          <p:nvPr/>
        </p:nvPicPr>
        <p:blipFill>
          <a:blip r:embed="rId2" cstate="print"/>
          <a:srcRect/>
          <a:stretch>
            <a:fillRect/>
          </a:stretch>
        </p:blipFill>
        <p:spPr bwMode="auto">
          <a:xfrm>
            <a:off x="265113" y="228600"/>
            <a:ext cx="990600" cy="1127125"/>
          </a:xfrm>
          <a:prstGeom prst="rect">
            <a:avLst/>
          </a:prstGeom>
          <a:noFill/>
        </p:spPr>
      </p:pic>
    </p:spTree>
    <p:extLst>
      <p:ext uri="{BB962C8B-B14F-4D97-AF65-F5344CB8AC3E}">
        <p14:creationId xmlns:p14="http://schemas.microsoft.com/office/powerpoint/2010/main" val="879390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0" y="0"/>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7" name="TextBox 6"/>
          <p:cNvSpPr txBox="1"/>
          <p:nvPr userDrawn="1"/>
        </p:nvSpPr>
        <p:spPr>
          <a:xfrm>
            <a:off x="7463732" y="6581001"/>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grpSp>
        <p:nvGrpSpPr>
          <p:cNvPr id="8" name="Group 7"/>
          <p:cNvGrpSpPr>
            <a:grpSpLocks/>
          </p:cNvGrpSpPr>
          <p:nvPr userDrawn="1"/>
        </p:nvGrpSpPr>
        <p:grpSpPr bwMode="auto">
          <a:xfrm>
            <a:off x="76200" y="746125"/>
            <a:ext cx="8991600" cy="152400"/>
            <a:chOff x="0" y="576"/>
            <a:chExt cx="5282" cy="189"/>
          </a:xfrm>
        </p:grpSpPr>
        <p:grpSp>
          <p:nvGrpSpPr>
            <p:cNvPr id="9" name="Group 8"/>
            <p:cNvGrpSpPr>
              <a:grpSpLocks/>
            </p:cNvGrpSpPr>
            <p:nvPr/>
          </p:nvGrpSpPr>
          <p:grpSpPr bwMode="auto">
            <a:xfrm>
              <a:off x="5158" y="576"/>
              <a:ext cx="124" cy="189"/>
              <a:chOff x="5158" y="576"/>
              <a:chExt cx="124" cy="189"/>
            </a:xfrm>
          </p:grpSpPr>
          <p:sp>
            <p:nvSpPr>
              <p:cNvPr id="24"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5"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0" name="Group 11"/>
            <p:cNvGrpSpPr>
              <a:grpSpLocks/>
            </p:cNvGrpSpPr>
            <p:nvPr/>
          </p:nvGrpSpPr>
          <p:grpSpPr bwMode="auto">
            <a:xfrm>
              <a:off x="4848" y="576"/>
              <a:ext cx="263" cy="189"/>
              <a:chOff x="4848" y="576"/>
              <a:chExt cx="263" cy="189"/>
            </a:xfrm>
          </p:grpSpPr>
          <p:sp>
            <p:nvSpPr>
              <p:cNvPr id="22"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3"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1" name="Group 14"/>
            <p:cNvGrpSpPr>
              <a:grpSpLocks/>
            </p:cNvGrpSpPr>
            <p:nvPr/>
          </p:nvGrpSpPr>
          <p:grpSpPr bwMode="auto">
            <a:xfrm>
              <a:off x="4418" y="576"/>
              <a:ext cx="386" cy="189"/>
              <a:chOff x="4418" y="576"/>
              <a:chExt cx="386" cy="189"/>
            </a:xfrm>
          </p:grpSpPr>
          <p:sp>
            <p:nvSpPr>
              <p:cNvPr id="20"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1"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2" name="Group 17"/>
            <p:cNvGrpSpPr>
              <a:grpSpLocks/>
            </p:cNvGrpSpPr>
            <p:nvPr/>
          </p:nvGrpSpPr>
          <p:grpSpPr bwMode="auto">
            <a:xfrm>
              <a:off x="3183" y="576"/>
              <a:ext cx="1191" cy="189"/>
              <a:chOff x="3183" y="576"/>
              <a:chExt cx="1191" cy="189"/>
            </a:xfrm>
          </p:grpSpPr>
          <p:sp>
            <p:nvSpPr>
              <p:cNvPr id="16"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7"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8"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9"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3" name="Group 22"/>
            <p:cNvGrpSpPr>
              <a:grpSpLocks/>
            </p:cNvGrpSpPr>
            <p:nvPr/>
          </p:nvGrpSpPr>
          <p:grpSpPr bwMode="auto">
            <a:xfrm>
              <a:off x="0" y="576"/>
              <a:ext cx="3143" cy="189"/>
              <a:chOff x="0" y="576"/>
              <a:chExt cx="3143" cy="189"/>
            </a:xfrm>
          </p:grpSpPr>
          <p:sp>
            <p:nvSpPr>
              <p:cNvPr id="14"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5"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spTree>
    <p:extLst>
      <p:ext uri="{BB962C8B-B14F-4D97-AF65-F5344CB8AC3E}">
        <p14:creationId xmlns:p14="http://schemas.microsoft.com/office/powerpoint/2010/main" val="4243833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89304" y="228600"/>
            <a:ext cx="7848600" cy="6477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525" y="6629400"/>
            <a:ext cx="3048000" cy="228600"/>
          </a:xfrm>
          <a:prstGeom prst="rect">
            <a:avLst/>
          </a:prstGeom>
        </p:spPr>
        <p:txBody>
          <a:bodyPr/>
          <a:lstStyle>
            <a:lvl1pPr eaLnBrk="0" hangingPunct="0">
              <a:defRPr>
                <a:cs typeface="+mn-cs"/>
              </a:defRPr>
            </a:lvl1pPr>
          </a:lstStyle>
          <a:p>
            <a:pPr>
              <a:defRPr/>
            </a:pPr>
            <a:endParaRPr lang="en-US"/>
          </a:p>
        </p:txBody>
      </p:sp>
    </p:spTree>
    <p:extLst>
      <p:ext uri="{BB962C8B-B14F-4D97-AF65-F5344CB8AC3E}">
        <p14:creationId xmlns:p14="http://schemas.microsoft.com/office/powerpoint/2010/main" val="153849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xfrm>
            <a:off x="7239000" y="6553200"/>
            <a:ext cx="1905000" cy="457200"/>
          </a:xfrm>
          <a:prstGeom prst="rect">
            <a:avLst/>
          </a:prstGeom>
        </p:spPr>
        <p:txBody>
          <a:bodyPr/>
          <a:lstStyle>
            <a:lvl1pPr>
              <a:defRPr/>
            </a:lvl1pPr>
          </a:lstStyle>
          <a:p>
            <a:pPr>
              <a:defRPr/>
            </a:pPr>
            <a:fld id="{FBA85EB4-B2BC-4CE9-BE48-7D363235D677}" type="slidenum">
              <a:rPr lang="en-US">
                <a:solidFill>
                  <a:srgbClr val="000000"/>
                </a:solidFill>
              </a:rPr>
              <a:pPr>
                <a:defRPr/>
              </a:pPr>
              <a:t>‹#›</a:t>
            </a:fld>
            <a:endParaRPr lang="en-US">
              <a:solidFill>
                <a:srgbClr val="000000"/>
              </a:solidFill>
            </a:endParaRPr>
          </a:p>
        </p:txBody>
      </p:sp>
      <p:sp>
        <p:nvSpPr>
          <p:cNvPr id="6" name="Date Placeholder 2"/>
          <p:cNvSpPr>
            <a:spLocks noGrp="1"/>
          </p:cNvSpPr>
          <p:nvPr>
            <p:ph type="dt" sz="half" idx="11"/>
          </p:nvPr>
        </p:nvSpPr>
        <p:spPr>
          <a:xfrm>
            <a:off x="152400" y="6629400"/>
            <a:ext cx="3048000" cy="228600"/>
          </a:xfrm>
          <a:prstGeom prst="rect">
            <a:avLst/>
          </a:prstGeom>
        </p:spPr>
        <p:txBody>
          <a:bodyPr/>
          <a:lstStyle>
            <a:lvl1pPr eaLnBrk="0" hangingPunct="0">
              <a:defRPr>
                <a:cs typeface="+mn-cs"/>
              </a:defRPr>
            </a:lvl1pPr>
          </a:lstStyle>
          <a:p>
            <a:pPr>
              <a:defRPr/>
            </a:pPr>
            <a:endParaRPr lang="en-US"/>
          </a:p>
        </p:txBody>
      </p:sp>
    </p:spTree>
    <p:extLst>
      <p:ext uri="{BB962C8B-B14F-4D97-AF65-F5344CB8AC3E}">
        <p14:creationId xmlns:p14="http://schemas.microsoft.com/office/powerpoint/2010/main" val="3153270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prstGeom prst="rect">
            <a:avLst/>
          </a:prstGeom>
        </p:spPr>
        <p:txBody>
          <a:bodyPr/>
          <a:lstStyle>
            <a:lvl1pPr>
              <a:defRPr>
                <a:solidFill>
                  <a:srgbClr val="7F7F7F"/>
                </a:solidFill>
              </a:defRPr>
            </a:lvl1pPr>
          </a:lstStyle>
          <a:p>
            <a:r>
              <a:rPr lang="en-US" dirty="0"/>
              <a:t>Click to edit Master title style</a:t>
            </a:r>
          </a:p>
        </p:txBody>
      </p:sp>
      <p:sp>
        <p:nvSpPr>
          <p:cNvPr id="7" name="Content Placeholder 6"/>
          <p:cNvSpPr>
            <a:spLocks noGrp="1"/>
          </p:cNvSpPr>
          <p:nvPr>
            <p:ph sz="quarter" idx="11"/>
          </p:nvPr>
        </p:nvSpPr>
        <p:spPr>
          <a:xfrm>
            <a:off x="457200" y="1492250"/>
            <a:ext cx="8229600" cy="4445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872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3134960" y="0"/>
            <a:ext cx="5856640" cy="990600"/>
          </a:xfrm>
          <a:prstGeom prst="rect">
            <a:avLst/>
          </a:prstGeom>
        </p:spPr>
        <p:txBody>
          <a:bodyPr/>
          <a:lstStyle>
            <a:lvl1pPr algn="r">
              <a:defRPr>
                <a:solidFill>
                  <a:schemeClr val="bg2">
                    <a:lumMod val="10000"/>
                  </a:schemeClr>
                </a:solidFill>
              </a:defRPr>
            </a:lvl1pPr>
          </a:lstStyle>
          <a:p>
            <a:r>
              <a:rPr lang="en-US"/>
              <a:t>Click to edit Master title style</a:t>
            </a:r>
          </a:p>
        </p:txBody>
      </p:sp>
    </p:spTree>
    <p:extLst>
      <p:ext uri="{BB962C8B-B14F-4D97-AF65-F5344CB8AC3E}">
        <p14:creationId xmlns:p14="http://schemas.microsoft.com/office/powerpoint/2010/main" val="24646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nchor="ctr"/>
          <a:lstStyle>
            <a:lvl1pPr>
              <a:defRPr sz="3600" b="1">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nchor="ctr"/>
          <a:lstStyle>
            <a:lvl1pPr marL="0" indent="0" algn="ctr">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29" descr="JCSnobckground copy"/>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97655" y="228600"/>
            <a:ext cx="958057" cy="11271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D3A49-8FDA-4437-87F5-0052411D3893}" type="slidenum">
              <a:rPr lang="en-US" smtClean="0"/>
              <a:t>‹#›</a:t>
            </a:fld>
            <a:endParaRPr lang="en-US"/>
          </a:p>
        </p:txBody>
      </p:sp>
    </p:spTree>
    <p:extLst>
      <p:ext uri="{BB962C8B-B14F-4D97-AF65-F5344CB8AC3E}">
        <p14:creationId xmlns:p14="http://schemas.microsoft.com/office/powerpoint/2010/main" val="28926916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smtClean="0"/>
              <a:t>Click to edit Master title style</a:t>
            </a:r>
            <a:endParaRPr lang="en-US" dirty="0"/>
          </a:p>
        </p:txBody>
      </p:sp>
      <p:sp>
        <p:nvSpPr>
          <p:cNvPr id="6" name="Slide Number Placeholder 4"/>
          <p:cNvSpPr>
            <a:spLocks noGrp="1"/>
          </p:cNvSpPr>
          <p:nvPr>
            <p:ph type="sldNum" sz="quarter" idx="4"/>
          </p:nvPr>
        </p:nvSpPr>
        <p:spPr>
          <a:xfrm>
            <a:off x="708660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69ED3A49-8FDA-4437-87F5-0052411D3893}" type="slidenum">
              <a:rPr lang="en-US" smtClean="0"/>
              <a:pPr/>
              <a:t>‹#›</a:t>
            </a:fld>
            <a:endParaRPr lang="en-US"/>
          </a:p>
        </p:txBody>
      </p:sp>
    </p:spTree>
    <p:extLst>
      <p:ext uri="{BB962C8B-B14F-4D97-AF65-F5344CB8AC3E}">
        <p14:creationId xmlns:p14="http://schemas.microsoft.com/office/powerpoint/2010/main" val="32951606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0" y="0"/>
            <a:ext cx="1577676" cy="276999"/>
          </a:xfrm>
          <a:prstGeom prst="rect">
            <a:avLst/>
          </a:prstGeom>
          <a:noFill/>
        </p:spPr>
        <p:txBody>
          <a:bodyPr wrap="none" rtlCol="0">
            <a:spAutoFit/>
          </a:bodyPr>
          <a:lstStyle/>
          <a:p>
            <a:r>
              <a:rPr lang="en-US" sz="1200" dirty="0">
                <a:solidFill>
                  <a:srgbClr val="00B050"/>
                </a:solidFill>
              </a:rPr>
              <a:t>UNCLASSIFIED (U)</a:t>
            </a:r>
          </a:p>
        </p:txBody>
      </p:sp>
      <p:sp>
        <p:nvSpPr>
          <p:cNvPr id="7" name="TextBox 6"/>
          <p:cNvSpPr txBox="1"/>
          <p:nvPr userDrawn="1"/>
        </p:nvSpPr>
        <p:spPr>
          <a:xfrm>
            <a:off x="7463732" y="6581001"/>
            <a:ext cx="1577676" cy="276999"/>
          </a:xfrm>
          <a:prstGeom prst="rect">
            <a:avLst/>
          </a:prstGeom>
          <a:noFill/>
        </p:spPr>
        <p:txBody>
          <a:bodyPr wrap="none" rtlCol="0">
            <a:spAutoFit/>
          </a:bodyPr>
          <a:lstStyle/>
          <a:p>
            <a:r>
              <a:rPr lang="en-US" sz="1200" dirty="0">
                <a:solidFill>
                  <a:srgbClr val="00B050"/>
                </a:solidFill>
              </a:rPr>
              <a:t>UNCLASSIFIED (U)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408" y="1143000"/>
            <a:ext cx="4226943" cy="5214938"/>
          </a:xfrm>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smtClean="0"/>
              <a:t>Click to edit Master title style</a:t>
            </a:r>
            <a:endParaRPr lang="en-US" dirty="0"/>
          </a:p>
        </p:txBody>
      </p:sp>
      <p:sp>
        <p:nvSpPr>
          <p:cNvPr id="5" name="Content Placeholder 2"/>
          <p:cNvSpPr>
            <a:spLocks noGrp="1"/>
          </p:cNvSpPr>
          <p:nvPr>
            <p:ph idx="10"/>
          </p:nvPr>
        </p:nvSpPr>
        <p:spPr>
          <a:xfrm>
            <a:off x="4718650" y="1148751"/>
            <a:ext cx="4218298" cy="5214938"/>
          </a:xfrm>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D3A49-8FDA-4437-87F5-0052411D3893}" type="slidenum">
              <a:rPr lang="en-US" smtClean="0"/>
              <a:t>‹#›</a:t>
            </a:fld>
            <a:endParaRPr lang="en-US"/>
          </a:p>
        </p:txBody>
      </p:sp>
    </p:spTree>
    <p:extLst>
      <p:ext uri="{BB962C8B-B14F-4D97-AF65-F5344CB8AC3E}">
        <p14:creationId xmlns:p14="http://schemas.microsoft.com/office/powerpoint/2010/main" val="33879060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pic>
        <p:nvPicPr>
          <p:cNvPr id="985" name="Picture 2" descr="\\DAMISNAS1\david.friedner$\Maps\1107XWOR135WAOR_009.jp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solidFill>
              <a:schemeClr val="tx1"/>
            </a:solidFill>
          </a:ln>
          <a:effectLst>
            <a:outerShdw blurRad="50800" dist="38100" dir="2700000" algn="tl" rotWithShape="0">
              <a:prstClr val="black">
                <a:alpha val="40000"/>
              </a:prstClr>
            </a:outerShdw>
          </a:effectLst>
        </p:spPr>
      </p:pic>
      <p:sp>
        <p:nvSpPr>
          <p:cNvPr id="2" name="Rectangle 1"/>
          <p:cNvSpPr/>
          <p:nvPr userDrawn="1"/>
        </p:nvSpPr>
        <p:spPr bwMode="auto">
          <a:xfrm>
            <a:off x="0" y="0"/>
            <a:ext cx="9144000" cy="6858000"/>
          </a:xfrm>
          <a:prstGeom prst="rect">
            <a:avLst/>
          </a:prstGeom>
          <a:solidFill>
            <a:schemeClr val="bg1">
              <a:alpha val="57000"/>
            </a:schemeClr>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fontAlgn="base">
              <a:spcBef>
                <a:spcPct val="0"/>
              </a:spcBef>
              <a:spcAft>
                <a:spcPct val="0"/>
              </a:spcAft>
            </a:pPr>
            <a:endParaRPr lang="en-US" sz="1400" b="1">
              <a:solidFill>
                <a:srgbClr val="3333FF"/>
              </a:solidFill>
              <a:latin typeface="Arial" charset="0"/>
            </a:endParaRPr>
          </a:p>
        </p:txBody>
      </p:sp>
      <p:sp>
        <p:nvSpPr>
          <p:cNvPr id="4" name="Slide Number Placeholder 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D3A49-8FDA-4437-87F5-0052411D3893}" type="slidenum">
              <a:rPr lang="en-US" smtClean="0"/>
              <a:t>‹#›</a:t>
            </a:fld>
            <a:endParaRPr lang="en-US"/>
          </a:p>
        </p:txBody>
      </p:sp>
    </p:spTree>
    <p:extLst>
      <p:ext uri="{BB962C8B-B14F-4D97-AF65-F5344CB8AC3E}">
        <p14:creationId xmlns:p14="http://schemas.microsoft.com/office/powerpoint/2010/main" val="13756818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Slide Number Placeholder 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D3A49-8FDA-4437-87F5-0052411D3893}" type="slidenum">
              <a:rPr lang="en-US" smtClean="0"/>
              <a:t>‹#›</a:t>
            </a:fld>
            <a:endParaRPr lang="en-US"/>
          </a:p>
        </p:txBody>
      </p:sp>
    </p:spTree>
    <p:extLst>
      <p:ext uri="{BB962C8B-B14F-4D97-AF65-F5344CB8AC3E}">
        <p14:creationId xmlns:p14="http://schemas.microsoft.com/office/powerpoint/2010/main" val="4237148558"/>
      </p:ext>
    </p:extLst>
  </p:cSld>
  <p:clrMapOvr>
    <a:masterClrMapping/>
  </p:clrMapOvr>
  <p:transition advClick="0"/>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
          <p:cNvGrpSpPr>
            <a:grpSpLocks/>
          </p:cNvGrpSpPr>
          <p:nvPr/>
        </p:nvGrpSpPr>
        <p:grpSpPr bwMode="auto">
          <a:xfrm>
            <a:off x="76200" y="746125"/>
            <a:ext cx="8991600" cy="152400"/>
            <a:chOff x="0" y="576"/>
            <a:chExt cx="5282" cy="189"/>
          </a:xfrm>
        </p:grpSpPr>
        <p:grpSp>
          <p:nvGrpSpPr>
            <p:cNvPr id="5" name="Group 6"/>
            <p:cNvGrpSpPr>
              <a:grpSpLocks/>
            </p:cNvGrpSpPr>
            <p:nvPr/>
          </p:nvGrpSpPr>
          <p:grpSpPr bwMode="auto">
            <a:xfrm>
              <a:off x="5158" y="576"/>
              <a:ext cx="124" cy="189"/>
              <a:chOff x="5158" y="576"/>
              <a:chExt cx="124" cy="189"/>
            </a:xfrm>
          </p:grpSpPr>
          <p:sp>
            <p:nvSpPr>
              <p:cNvPr id="20" name="Rectangle 7"/>
              <p:cNvSpPr>
                <a:spLocks noChangeArrowheads="1"/>
              </p:cNvSpPr>
              <p:nvPr/>
            </p:nvSpPr>
            <p:spPr bwMode="auto">
              <a:xfrm>
                <a:off x="5252" y="576"/>
                <a:ext cx="30"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 name="Rectangle 8"/>
              <p:cNvSpPr>
                <a:spLocks noChangeArrowheads="1"/>
              </p:cNvSpPr>
              <p:nvPr/>
            </p:nvSpPr>
            <p:spPr bwMode="auto">
              <a:xfrm>
                <a:off x="5158" y="576"/>
                <a:ext cx="60"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6" name="Group 9"/>
            <p:cNvGrpSpPr>
              <a:grpSpLocks/>
            </p:cNvGrpSpPr>
            <p:nvPr/>
          </p:nvGrpSpPr>
          <p:grpSpPr bwMode="auto">
            <a:xfrm>
              <a:off x="4848" y="576"/>
              <a:ext cx="263" cy="189"/>
              <a:chOff x="4848" y="576"/>
              <a:chExt cx="263" cy="189"/>
            </a:xfrm>
          </p:grpSpPr>
          <p:sp>
            <p:nvSpPr>
              <p:cNvPr id="18" name="Rectangle 10"/>
              <p:cNvSpPr>
                <a:spLocks noChangeArrowheads="1"/>
              </p:cNvSpPr>
              <p:nvPr/>
            </p:nvSpPr>
            <p:spPr bwMode="auto">
              <a:xfrm>
                <a:off x="5018" y="576"/>
                <a:ext cx="93"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 name="Rectangle 11"/>
              <p:cNvSpPr>
                <a:spLocks noChangeArrowheads="1"/>
              </p:cNvSpPr>
              <p:nvPr/>
            </p:nvSpPr>
            <p:spPr bwMode="auto">
              <a:xfrm>
                <a:off x="4848" y="576"/>
                <a:ext cx="126"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7" name="Group 12"/>
            <p:cNvGrpSpPr>
              <a:grpSpLocks/>
            </p:cNvGrpSpPr>
            <p:nvPr/>
          </p:nvGrpSpPr>
          <p:grpSpPr bwMode="auto">
            <a:xfrm>
              <a:off x="4418" y="576"/>
              <a:ext cx="386" cy="189"/>
              <a:chOff x="4418" y="576"/>
              <a:chExt cx="386" cy="189"/>
            </a:xfrm>
          </p:grpSpPr>
          <p:sp>
            <p:nvSpPr>
              <p:cNvPr id="16" name="Rectangle 13"/>
              <p:cNvSpPr>
                <a:spLocks noChangeArrowheads="1"/>
              </p:cNvSpPr>
              <p:nvPr/>
            </p:nvSpPr>
            <p:spPr bwMode="auto">
              <a:xfrm>
                <a:off x="4650" y="576"/>
                <a:ext cx="154"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 name="Rectangle 14"/>
              <p:cNvSpPr>
                <a:spLocks noChangeArrowheads="1"/>
              </p:cNvSpPr>
              <p:nvPr/>
            </p:nvSpPr>
            <p:spPr bwMode="auto">
              <a:xfrm>
                <a:off x="4418" y="576"/>
                <a:ext cx="187"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15"/>
            <p:cNvGrpSpPr>
              <a:grpSpLocks/>
            </p:cNvGrpSpPr>
            <p:nvPr/>
          </p:nvGrpSpPr>
          <p:grpSpPr bwMode="auto">
            <a:xfrm>
              <a:off x="3183" y="576"/>
              <a:ext cx="1190" cy="189"/>
              <a:chOff x="3183" y="576"/>
              <a:chExt cx="1190" cy="189"/>
            </a:xfrm>
          </p:grpSpPr>
          <p:sp>
            <p:nvSpPr>
              <p:cNvPr id="12" name="Rectangle 16"/>
              <p:cNvSpPr>
                <a:spLocks noChangeArrowheads="1"/>
              </p:cNvSpPr>
              <p:nvPr/>
            </p:nvSpPr>
            <p:spPr bwMode="auto">
              <a:xfrm>
                <a:off x="3558" y="576"/>
                <a:ext cx="250"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Rectangle 17"/>
              <p:cNvSpPr>
                <a:spLocks noChangeArrowheads="1"/>
              </p:cNvSpPr>
              <p:nvPr/>
            </p:nvSpPr>
            <p:spPr bwMode="auto">
              <a:xfrm>
                <a:off x="4155" y="576"/>
                <a:ext cx="218"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 name="Rectangle 18"/>
              <p:cNvSpPr>
                <a:spLocks noChangeArrowheads="1"/>
              </p:cNvSpPr>
              <p:nvPr/>
            </p:nvSpPr>
            <p:spPr bwMode="auto">
              <a:xfrm>
                <a:off x="3864" y="576"/>
                <a:ext cx="250"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 name="Rectangle 19"/>
              <p:cNvSpPr>
                <a:spLocks noChangeArrowheads="1"/>
              </p:cNvSpPr>
              <p:nvPr/>
            </p:nvSpPr>
            <p:spPr bwMode="auto">
              <a:xfrm>
                <a:off x="3183" y="576"/>
                <a:ext cx="314"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20"/>
            <p:cNvGrpSpPr>
              <a:grpSpLocks/>
            </p:cNvGrpSpPr>
            <p:nvPr/>
          </p:nvGrpSpPr>
          <p:grpSpPr bwMode="auto">
            <a:xfrm>
              <a:off x="0" y="576"/>
              <a:ext cx="3143" cy="189"/>
              <a:chOff x="0" y="576"/>
              <a:chExt cx="3143" cy="189"/>
            </a:xfrm>
          </p:grpSpPr>
          <p:sp>
            <p:nvSpPr>
              <p:cNvPr id="10" name="Rectangle 21"/>
              <p:cNvSpPr>
                <a:spLocks noChangeArrowheads="1"/>
              </p:cNvSpPr>
              <p:nvPr/>
            </p:nvSpPr>
            <p:spPr bwMode="auto">
              <a:xfrm>
                <a:off x="2798" y="576"/>
                <a:ext cx="345"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 name="Rectangle 22"/>
              <p:cNvSpPr>
                <a:spLocks noChangeArrowheads="1"/>
              </p:cNvSpPr>
              <p:nvPr/>
            </p:nvSpPr>
            <p:spPr bwMode="auto">
              <a:xfrm>
                <a:off x="0" y="576"/>
                <a:ext cx="2756"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pic>
        <p:nvPicPr>
          <p:cNvPr id="22" name="Picture 23" descr="JCSnobckground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228600"/>
            <a:ext cx="990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23" name="Rectangle 24"/>
          <p:cNvSpPr>
            <a:spLocks noChangeArrowheads="1"/>
          </p:cNvSpPr>
          <p:nvPr/>
        </p:nvSpPr>
        <p:spPr bwMode="auto">
          <a:xfrm>
            <a:off x="77788" y="87313"/>
            <a:ext cx="1670050" cy="18256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008000"/>
                </a:solidFill>
                <a:effectLst/>
                <a:uLnTx/>
                <a:uFillTx/>
                <a:latin typeface="Arial" panose="020B0604020202020204" pitchFamily="34" charset="0"/>
                <a:ea typeface="+mn-ea"/>
                <a:cs typeface="Arial" panose="020B0604020202020204" pitchFamily="34" charset="0"/>
              </a:rPr>
              <a:t>UNCLASSIFIED</a:t>
            </a:r>
          </a:p>
        </p:txBody>
      </p:sp>
      <p:sp useBgFill="1">
        <p:nvSpPr>
          <p:cNvPr id="24" name="Rectangle 25"/>
          <p:cNvSpPr>
            <a:spLocks noChangeArrowheads="1"/>
          </p:cNvSpPr>
          <p:nvPr/>
        </p:nvSpPr>
        <p:spPr bwMode="auto">
          <a:xfrm>
            <a:off x="7462838" y="6553200"/>
            <a:ext cx="1676400" cy="18256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008000"/>
                </a:solidFill>
                <a:effectLst/>
                <a:uLnTx/>
                <a:uFillTx/>
                <a:latin typeface="Arial" panose="020B0604020202020204" pitchFamily="34" charset="0"/>
                <a:ea typeface="+mn-ea"/>
                <a:cs typeface="Arial" panose="020B0604020202020204" pitchFamily="34" charset="0"/>
              </a:rPr>
              <a:t>UNCLASSIFIED</a:t>
            </a:r>
          </a:p>
        </p:txBody>
      </p:sp>
      <p:sp>
        <p:nvSpPr>
          <p:cNvPr id="280579" name="Rectangle 3"/>
          <p:cNvSpPr>
            <a:spLocks noGrp="1" noChangeArrowheads="1"/>
          </p:cNvSpPr>
          <p:nvPr>
            <p:ph type="ctrTitle"/>
          </p:nvPr>
        </p:nvSpPr>
        <p:spPr>
          <a:xfrm>
            <a:off x="685800" y="1524000"/>
            <a:ext cx="8001000" cy="2667000"/>
          </a:xfrm>
          <a:ln w="12700"/>
        </p:spPr>
        <p:txBody>
          <a:bodyPr tIns="45720" bIns="45720" anchor="ctr"/>
          <a:lstStyle>
            <a:lvl1pPr algn="ctr">
              <a:spcBef>
                <a:spcPct val="50000"/>
              </a:spcBef>
              <a:defRPr sz="3600" i="0">
                <a:solidFill>
                  <a:schemeClr val="tx1"/>
                </a:solidFill>
              </a:defRPr>
            </a:lvl1pPr>
          </a:lstStyle>
          <a:p>
            <a:r>
              <a:rPr lang="en-US" smtClean="0"/>
              <a:t>Click to edit Master title style</a:t>
            </a:r>
            <a:endParaRPr lang="en-US"/>
          </a:p>
        </p:txBody>
      </p:sp>
      <p:sp>
        <p:nvSpPr>
          <p:cNvPr id="280580" name="Rectangle 4"/>
          <p:cNvSpPr>
            <a:spLocks noGrp="1" noChangeArrowheads="1"/>
          </p:cNvSpPr>
          <p:nvPr>
            <p:ph type="subTitle" idx="1"/>
          </p:nvPr>
        </p:nvSpPr>
        <p:spPr>
          <a:xfrm>
            <a:off x="1485900" y="4343400"/>
            <a:ext cx="6400800" cy="1752600"/>
          </a:xfrm>
        </p:spPr>
        <p:txBody>
          <a:bodyPr/>
          <a:lstStyle>
            <a:lvl1pPr marL="0" indent="0" algn="ctr">
              <a:buFontTx/>
              <a:buNone/>
              <a:defRPr/>
            </a:lvl1pPr>
          </a:lstStyle>
          <a:p>
            <a:r>
              <a:rPr lang="en-US" smtClean="0"/>
              <a:t>Click to edit Master subtitle style</a:t>
            </a:r>
            <a:endParaRPr lang="en-US"/>
          </a:p>
        </p:txBody>
      </p:sp>
      <p:sp>
        <p:nvSpPr>
          <p:cNvPr id="25" name="Rectangle 2"/>
          <p:cNvSpPr>
            <a:spLocks noGrp="1" noChangeArrowheads="1"/>
          </p:cNvSpPr>
          <p:nvPr>
            <p:ph type="dt" sz="half" idx="10"/>
          </p:nvPr>
        </p:nvSpPr>
        <p:spPr>
          <a:xfrm>
            <a:off x="76200" y="6400800"/>
            <a:ext cx="2971800" cy="457200"/>
          </a:xfrm>
        </p:spPr>
        <p:txBody>
          <a:bodyPr/>
          <a:lstStyle>
            <a:lvl1pPr>
              <a:defRPr b="1">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1" i="0" u="none" strike="noStrike" kern="1200" cap="none" spc="0" normalizeH="0" baseline="0" noProof="0">
              <a:ln>
                <a:noFill/>
              </a:ln>
              <a:solidFill>
                <a:srgbClr val="B2B2B2"/>
              </a:solidFill>
              <a:effectLst/>
              <a:uLnTx/>
              <a:uFillTx/>
              <a:latin typeface="Arial" panose="020B0604020202020204" pitchFamily="34" charset="0"/>
              <a:ea typeface="+mn-ea"/>
              <a:cs typeface="Arial" panose="020B0604020202020204" pitchFamily="34" charset="0"/>
            </a:endParaRPr>
          </a:p>
        </p:txBody>
      </p:sp>
      <p:sp>
        <p:nvSpPr>
          <p:cNvPr id="27" name="Slide Number Placeholder 4"/>
          <p:cNvSpPr>
            <a:spLocks noGrp="1"/>
          </p:cNvSpPr>
          <p:nvPr>
            <p:ph type="sldNum" sz="quarter" idx="4"/>
          </p:nvPr>
        </p:nvSpPr>
        <p:spPr>
          <a:xfrm>
            <a:off x="708660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69ED3A49-8FDA-4437-87F5-0052411D3893}" type="slidenum">
              <a:rPr lang="en-US" smtClean="0"/>
              <a:pPr/>
              <a:t>‹#›</a:t>
            </a:fld>
            <a:endParaRPr lang="en-US"/>
          </a:p>
        </p:txBody>
      </p:sp>
    </p:spTree>
    <p:extLst>
      <p:ext uri="{BB962C8B-B14F-4D97-AF65-F5344CB8AC3E}">
        <p14:creationId xmlns:p14="http://schemas.microsoft.com/office/powerpoint/2010/main" val="1056249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B2B2B2"/>
              </a:solidFill>
              <a:effectLst/>
              <a:uLnTx/>
              <a:uFillTx/>
              <a:latin typeface="Arial Narrow" panose="020B0606020202030204" pitchFamily="34" charset="0"/>
              <a:ea typeface="+mn-ea"/>
              <a:cs typeface="Arial" panose="020B0604020202020204" pitchFamily="34" charset="0"/>
            </a:endParaRPr>
          </a:p>
        </p:txBody>
      </p:sp>
      <p:sp>
        <p:nvSpPr>
          <p:cNvPr id="5" name="Slide Number Placeholder 4"/>
          <p:cNvSpPr>
            <a:spLocks noGrp="1"/>
          </p:cNvSpPr>
          <p:nvPr>
            <p:ph type="sldNum" sz="quarter" idx="11"/>
          </p:nvPr>
        </p:nvSpPr>
        <p:spPr>
          <a:xfrm>
            <a:off x="3619500" y="6400800"/>
            <a:ext cx="1905000" cy="457200"/>
          </a:xfrm>
          <a:prstGeom prst="rect">
            <a:avLst/>
          </a:prstGeom>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178CDAE5-A929-463B-BB72-D5BBD0414A34}"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Slide Number Placeholder 4"/>
          <p:cNvSpPr txBox="1">
            <a:spLocks/>
          </p:cNvSpPr>
          <p:nvPr userDrawn="1"/>
        </p:nvSpPr>
        <p:spPr>
          <a:xfrm>
            <a:off x="708660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D3A49-8FDA-4437-87F5-0052411D3893}" type="slidenum">
              <a:rPr lang="en-US" smtClean="0"/>
              <a:pPr/>
              <a:t>‹#›</a:t>
            </a:fld>
            <a:endParaRPr lang="en-US"/>
          </a:p>
        </p:txBody>
      </p:sp>
    </p:spTree>
    <p:extLst>
      <p:ext uri="{BB962C8B-B14F-4D97-AF65-F5344CB8AC3E}">
        <p14:creationId xmlns:p14="http://schemas.microsoft.com/office/powerpoint/2010/main" val="42191678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B2B2B2"/>
              </a:solidFill>
              <a:effectLst/>
              <a:uLnTx/>
              <a:uFillTx/>
              <a:latin typeface="Arial Narrow" panose="020B0606020202030204" pitchFamily="34" charset="0"/>
              <a:ea typeface="+mn-ea"/>
              <a:cs typeface="Arial" panose="020B0604020202020204" pitchFamily="34" charset="0"/>
            </a:endParaRPr>
          </a:p>
        </p:txBody>
      </p:sp>
      <p:sp>
        <p:nvSpPr>
          <p:cNvPr id="5" name="Slide Number Placeholder 4"/>
          <p:cNvSpPr>
            <a:spLocks noGrp="1"/>
          </p:cNvSpPr>
          <p:nvPr>
            <p:ph type="sldNum" sz="quarter" idx="11"/>
          </p:nvPr>
        </p:nvSpPr>
        <p:spPr>
          <a:xfrm>
            <a:off x="3619500" y="6400800"/>
            <a:ext cx="1905000" cy="457200"/>
          </a:xfrm>
          <a:prstGeom prst="rect">
            <a:avLst/>
          </a:prstGeom>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B65FC462-F036-413E-9EDF-F557CA09664D}"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Slide Number Placeholder 4"/>
          <p:cNvSpPr txBox="1">
            <a:spLocks/>
          </p:cNvSpPr>
          <p:nvPr userDrawn="1"/>
        </p:nvSpPr>
        <p:spPr>
          <a:xfrm>
            <a:off x="708660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D3A49-8FDA-4437-87F5-0052411D3893}" type="slidenum">
              <a:rPr lang="en-US" smtClean="0"/>
              <a:pPr/>
              <a:t>‹#›</a:t>
            </a:fld>
            <a:endParaRPr lang="en-US"/>
          </a:p>
        </p:txBody>
      </p:sp>
    </p:spTree>
    <p:extLst>
      <p:ext uri="{BB962C8B-B14F-4D97-AF65-F5344CB8AC3E}">
        <p14:creationId xmlns:p14="http://schemas.microsoft.com/office/powerpoint/2010/main" val="5349334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B2B2B2"/>
              </a:solidFill>
              <a:effectLst/>
              <a:uLnTx/>
              <a:uFillTx/>
              <a:latin typeface="Arial Narrow" panose="020B0606020202030204" pitchFamily="34" charset="0"/>
              <a:ea typeface="+mn-ea"/>
              <a:cs typeface="Arial" panose="020B0604020202020204" pitchFamily="34" charset="0"/>
            </a:endParaRPr>
          </a:p>
        </p:txBody>
      </p:sp>
      <p:sp>
        <p:nvSpPr>
          <p:cNvPr id="6" name="Slide Number Placeholder 5"/>
          <p:cNvSpPr>
            <a:spLocks noGrp="1"/>
          </p:cNvSpPr>
          <p:nvPr>
            <p:ph type="sldNum" sz="quarter" idx="11"/>
          </p:nvPr>
        </p:nvSpPr>
        <p:spPr>
          <a:xfrm>
            <a:off x="3619500" y="6400800"/>
            <a:ext cx="1905000" cy="457200"/>
          </a:xfrm>
          <a:prstGeom prst="rect">
            <a:avLst/>
          </a:prstGeom>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6F849D18-BA36-4ED8-A59C-618D080A432F}"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Slide Number Placeholder 4"/>
          <p:cNvSpPr txBox="1">
            <a:spLocks/>
          </p:cNvSpPr>
          <p:nvPr userDrawn="1"/>
        </p:nvSpPr>
        <p:spPr>
          <a:xfrm>
            <a:off x="708660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D3A49-8FDA-4437-87F5-0052411D3893}" type="slidenum">
              <a:rPr lang="en-US" smtClean="0"/>
              <a:pPr/>
              <a:t>‹#›</a:t>
            </a:fld>
            <a:endParaRPr lang="en-US"/>
          </a:p>
        </p:txBody>
      </p:sp>
    </p:spTree>
    <p:extLst>
      <p:ext uri="{BB962C8B-B14F-4D97-AF65-F5344CB8AC3E}">
        <p14:creationId xmlns:p14="http://schemas.microsoft.com/office/powerpoint/2010/main" val="290909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B2B2B2"/>
              </a:solidFill>
              <a:effectLst/>
              <a:uLnTx/>
              <a:uFillTx/>
              <a:latin typeface="Arial Narrow" panose="020B0606020202030204" pitchFamily="34" charset="0"/>
              <a:ea typeface="+mn-ea"/>
              <a:cs typeface="Arial" panose="020B0604020202020204" pitchFamily="34" charset="0"/>
            </a:endParaRPr>
          </a:p>
        </p:txBody>
      </p:sp>
      <p:sp>
        <p:nvSpPr>
          <p:cNvPr id="8" name="Slide Number Placeholder 7"/>
          <p:cNvSpPr>
            <a:spLocks noGrp="1"/>
          </p:cNvSpPr>
          <p:nvPr>
            <p:ph type="sldNum" sz="quarter" idx="11"/>
          </p:nvPr>
        </p:nvSpPr>
        <p:spPr>
          <a:xfrm>
            <a:off x="3619500" y="6400800"/>
            <a:ext cx="1905000" cy="457200"/>
          </a:xfrm>
          <a:prstGeom prst="rect">
            <a:avLst/>
          </a:prstGeom>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3D466CEF-EB2E-435C-8E61-04080CF949D9}"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Slide Number Placeholder 4"/>
          <p:cNvSpPr txBox="1">
            <a:spLocks/>
          </p:cNvSpPr>
          <p:nvPr userDrawn="1"/>
        </p:nvSpPr>
        <p:spPr>
          <a:xfrm>
            <a:off x="708660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D3A49-8FDA-4437-87F5-0052411D3893}" type="slidenum">
              <a:rPr lang="en-US" smtClean="0"/>
              <a:pPr/>
              <a:t>‹#›</a:t>
            </a:fld>
            <a:endParaRPr lang="en-US"/>
          </a:p>
        </p:txBody>
      </p:sp>
    </p:spTree>
    <p:extLst>
      <p:ext uri="{BB962C8B-B14F-4D97-AF65-F5344CB8AC3E}">
        <p14:creationId xmlns:p14="http://schemas.microsoft.com/office/powerpoint/2010/main" val="37956534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B2B2B2"/>
              </a:solidFill>
              <a:effectLst/>
              <a:uLnTx/>
              <a:uFillTx/>
              <a:latin typeface="Arial Narrow" panose="020B0606020202030204" pitchFamily="34" charset="0"/>
              <a:ea typeface="+mn-ea"/>
              <a:cs typeface="Arial" panose="020B0604020202020204" pitchFamily="34" charset="0"/>
            </a:endParaRPr>
          </a:p>
        </p:txBody>
      </p:sp>
      <p:sp>
        <p:nvSpPr>
          <p:cNvPr id="4" name="Slide Number Placeholder 3"/>
          <p:cNvSpPr>
            <a:spLocks noGrp="1"/>
          </p:cNvSpPr>
          <p:nvPr>
            <p:ph type="sldNum" sz="quarter" idx="11"/>
          </p:nvPr>
        </p:nvSpPr>
        <p:spPr>
          <a:xfrm>
            <a:off x="3619500" y="6400800"/>
            <a:ext cx="1905000" cy="457200"/>
          </a:xfrm>
          <a:prstGeom prst="rect">
            <a:avLst/>
          </a:prstGeom>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F49A7D93-D782-40C4-BC95-CF8BCDC77065}"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txBox="1">
            <a:spLocks/>
          </p:cNvSpPr>
          <p:nvPr userDrawn="1"/>
        </p:nvSpPr>
        <p:spPr>
          <a:xfrm>
            <a:off x="708660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D3A49-8FDA-4437-87F5-0052411D3893}" type="slidenum">
              <a:rPr lang="en-US" smtClean="0"/>
              <a:pPr/>
              <a:t>‹#›</a:t>
            </a:fld>
            <a:endParaRPr lang="en-US"/>
          </a:p>
        </p:txBody>
      </p:sp>
    </p:spTree>
    <p:extLst>
      <p:ext uri="{BB962C8B-B14F-4D97-AF65-F5344CB8AC3E}">
        <p14:creationId xmlns:p14="http://schemas.microsoft.com/office/powerpoint/2010/main" val="1843939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B2B2B2"/>
              </a:solidFill>
              <a:effectLst/>
              <a:uLnTx/>
              <a:uFillTx/>
              <a:latin typeface="Arial Narrow" panose="020B0606020202030204" pitchFamily="34" charset="0"/>
              <a:ea typeface="+mn-ea"/>
              <a:cs typeface="Arial" panose="020B0604020202020204" pitchFamily="34" charset="0"/>
            </a:endParaRPr>
          </a:p>
        </p:txBody>
      </p:sp>
      <p:sp>
        <p:nvSpPr>
          <p:cNvPr id="3" name="Slide Number Placeholder 2"/>
          <p:cNvSpPr>
            <a:spLocks noGrp="1"/>
          </p:cNvSpPr>
          <p:nvPr>
            <p:ph type="sldNum" sz="quarter" idx="11"/>
          </p:nvPr>
        </p:nvSpPr>
        <p:spPr>
          <a:xfrm>
            <a:off x="3619500" y="6400800"/>
            <a:ext cx="1905000" cy="457200"/>
          </a:xfrm>
          <a:prstGeom prst="rect">
            <a:avLst/>
          </a:prstGeom>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5B3E5DD9-253E-4634-9373-D9C6C5B2C2E1}"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Slide Number Placeholder 4"/>
          <p:cNvSpPr txBox="1">
            <a:spLocks/>
          </p:cNvSpPr>
          <p:nvPr userDrawn="1"/>
        </p:nvSpPr>
        <p:spPr>
          <a:xfrm>
            <a:off x="708660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D3A49-8FDA-4437-87F5-0052411D3893}" type="slidenum">
              <a:rPr lang="en-US" smtClean="0"/>
              <a:pPr/>
              <a:t>‹#›</a:t>
            </a:fld>
            <a:endParaRPr lang="en-US"/>
          </a:p>
        </p:txBody>
      </p:sp>
    </p:spTree>
    <p:extLst>
      <p:ext uri="{BB962C8B-B14F-4D97-AF65-F5344CB8AC3E}">
        <p14:creationId xmlns:p14="http://schemas.microsoft.com/office/powerpoint/2010/main" val="146826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Box 4"/>
          <p:cNvSpPr txBox="1"/>
          <p:nvPr userDrawn="1"/>
        </p:nvSpPr>
        <p:spPr>
          <a:xfrm>
            <a:off x="7463732" y="6581001"/>
            <a:ext cx="1577676" cy="276999"/>
          </a:xfrm>
          <a:prstGeom prst="rect">
            <a:avLst/>
          </a:prstGeom>
          <a:noFill/>
        </p:spPr>
        <p:txBody>
          <a:bodyPr wrap="none" rtlCol="0">
            <a:spAutoFit/>
          </a:bodyPr>
          <a:lstStyle/>
          <a:p>
            <a:r>
              <a:rPr lang="en-US" sz="1200" dirty="0">
                <a:solidFill>
                  <a:srgbClr val="00B050"/>
                </a:solidFill>
              </a:rPr>
              <a:t>UNCLASSIFIED (U)</a:t>
            </a:r>
          </a:p>
        </p:txBody>
      </p:sp>
      <p:sp>
        <p:nvSpPr>
          <p:cNvPr id="6" name="TextBox 5"/>
          <p:cNvSpPr txBox="1"/>
          <p:nvPr userDrawn="1"/>
        </p:nvSpPr>
        <p:spPr>
          <a:xfrm>
            <a:off x="0" y="0"/>
            <a:ext cx="1577676" cy="276999"/>
          </a:xfrm>
          <a:prstGeom prst="rect">
            <a:avLst/>
          </a:prstGeom>
          <a:noFill/>
        </p:spPr>
        <p:txBody>
          <a:bodyPr wrap="none" rtlCol="0">
            <a:spAutoFit/>
          </a:bodyPr>
          <a:lstStyle/>
          <a:p>
            <a:r>
              <a:rPr lang="en-US" sz="1200" dirty="0">
                <a:solidFill>
                  <a:srgbClr val="00B050"/>
                </a:solidFill>
              </a:rPr>
              <a:t>UNCLASSIFIED (U)</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B2B2B2"/>
              </a:solidFill>
              <a:effectLst/>
              <a:uLnTx/>
              <a:uFillTx/>
              <a:latin typeface="Arial Narrow" panose="020B0606020202030204" pitchFamily="34" charset="0"/>
              <a:ea typeface="+mn-ea"/>
              <a:cs typeface="Arial" panose="020B0604020202020204" pitchFamily="34" charset="0"/>
            </a:endParaRPr>
          </a:p>
        </p:txBody>
      </p:sp>
      <p:sp>
        <p:nvSpPr>
          <p:cNvPr id="6" name="Slide Number Placeholder 5"/>
          <p:cNvSpPr>
            <a:spLocks noGrp="1"/>
          </p:cNvSpPr>
          <p:nvPr>
            <p:ph type="sldNum" sz="quarter" idx="11"/>
          </p:nvPr>
        </p:nvSpPr>
        <p:spPr>
          <a:xfrm>
            <a:off x="3619500" y="6400800"/>
            <a:ext cx="1905000" cy="457200"/>
          </a:xfrm>
          <a:prstGeom prst="rect">
            <a:avLst/>
          </a:prstGeom>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1A57EB3C-B28A-4E84-9C0B-9C19D184E253}"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Slide Number Placeholder 4"/>
          <p:cNvSpPr txBox="1">
            <a:spLocks/>
          </p:cNvSpPr>
          <p:nvPr userDrawn="1"/>
        </p:nvSpPr>
        <p:spPr>
          <a:xfrm>
            <a:off x="708660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D3A49-8FDA-4437-87F5-0052411D3893}" type="slidenum">
              <a:rPr lang="en-US" smtClean="0"/>
              <a:pPr/>
              <a:t>‹#›</a:t>
            </a:fld>
            <a:endParaRPr lang="en-US"/>
          </a:p>
        </p:txBody>
      </p:sp>
    </p:spTree>
    <p:extLst>
      <p:ext uri="{BB962C8B-B14F-4D97-AF65-F5344CB8AC3E}">
        <p14:creationId xmlns:p14="http://schemas.microsoft.com/office/powerpoint/2010/main" val="5295812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B2B2B2"/>
              </a:solidFill>
              <a:effectLst/>
              <a:uLnTx/>
              <a:uFillTx/>
              <a:latin typeface="Arial Narrow" panose="020B0606020202030204" pitchFamily="34" charset="0"/>
              <a:ea typeface="+mn-ea"/>
              <a:cs typeface="Arial" panose="020B0604020202020204" pitchFamily="34" charset="0"/>
            </a:endParaRPr>
          </a:p>
        </p:txBody>
      </p:sp>
      <p:sp>
        <p:nvSpPr>
          <p:cNvPr id="6" name="Slide Number Placeholder 5"/>
          <p:cNvSpPr>
            <a:spLocks noGrp="1"/>
          </p:cNvSpPr>
          <p:nvPr>
            <p:ph type="sldNum" sz="quarter" idx="11"/>
          </p:nvPr>
        </p:nvSpPr>
        <p:spPr>
          <a:xfrm>
            <a:off x="3619500" y="6400800"/>
            <a:ext cx="1905000" cy="457200"/>
          </a:xfrm>
          <a:prstGeom prst="rect">
            <a:avLst/>
          </a:prstGeom>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07723F3-C6DB-4E7A-89CB-1DAA669B6B41}"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Slide Number Placeholder 4"/>
          <p:cNvSpPr txBox="1">
            <a:spLocks/>
          </p:cNvSpPr>
          <p:nvPr userDrawn="1"/>
        </p:nvSpPr>
        <p:spPr>
          <a:xfrm>
            <a:off x="708660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D3A49-8FDA-4437-87F5-0052411D3893}" type="slidenum">
              <a:rPr lang="en-US" smtClean="0"/>
              <a:pPr/>
              <a:t>‹#›</a:t>
            </a:fld>
            <a:endParaRPr lang="en-US"/>
          </a:p>
        </p:txBody>
      </p:sp>
    </p:spTree>
    <p:extLst>
      <p:ext uri="{BB962C8B-B14F-4D97-AF65-F5344CB8AC3E}">
        <p14:creationId xmlns:p14="http://schemas.microsoft.com/office/powerpoint/2010/main" val="39816174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B2B2B2"/>
              </a:solidFill>
              <a:effectLst/>
              <a:uLnTx/>
              <a:uFillTx/>
              <a:latin typeface="Arial Narrow" panose="020B0606020202030204" pitchFamily="34" charset="0"/>
              <a:ea typeface="+mn-ea"/>
              <a:cs typeface="Arial" panose="020B0604020202020204" pitchFamily="34" charset="0"/>
            </a:endParaRPr>
          </a:p>
        </p:txBody>
      </p:sp>
      <p:sp>
        <p:nvSpPr>
          <p:cNvPr id="5" name="Slide Number Placeholder 4"/>
          <p:cNvSpPr>
            <a:spLocks noGrp="1"/>
          </p:cNvSpPr>
          <p:nvPr>
            <p:ph type="sldNum" sz="quarter" idx="11"/>
          </p:nvPr>
        </p:nvSpPr>
        <p:spPr>
          <a:xfrm>
            <a:off x="3619500" y="6400800"/>
            <a:ext cx="1905000" cy="457200"/>
          </a:xfrm>
          <a:prstGeom prst="rect">
            <a:avLst/>
          </a:prstGeom>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10D23BA-017F-494C-9CC1-6897BB77BF64}"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Slide Number Placeholder 4"/>
          <p:cNvSpPr txBox="1">
            <a:spLocks/>
          </p:cNvSpPr>
          <p:nvPr userDrawn="1"/>
        </p:nvSpPr>
        <p:spPr>
          <a:xfrm>
            <a:off x="708660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D3A49-8FDA-4437-87F5-0052411D3893}" type="slidenum">
              <a:rPr lang="en-US" smtClean="0"/>
              <a:pPr/>
              <a:t>‹#›</a:t>
            </a:fld>
            <a:endParaRPr lang="en-US"/>
          </a:p>
        </p:txBody>
      </p:sp>
    </p:spTree>
    <p:extLst>
      <p:ext uri="{BB962C8B-B14F-4D97-AF65-F5344CB8AC3E}">
        <p14:creationId xmlns:p14="http://schemas.microsoft.com/office/powerpoint/2010/main" val="39059506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152650" cy="62055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305550" cy="6205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B2B2B2"/>
              </a:solidFill>
              <a:effectLst/>
              <a:uLnTx/>
              <a:uFillTx/>
              <a:latin typeface="Arial Narrow" panose="020B0606020202030204" pitchFamily="34" charset="0"/>
              <a:ea typeface="+mn-ea"/>
              <a:cs typeface="Arial" panose="020B0604020202020204" pitchFamily="34" charset="0"/>
            </a:endParaRPr>
          </a:p>
        </p:txBody>
      </p:sp>
      <p:sp>
        <p:nvSpPr>
          <p:cNvPr id="5" name="Slide Number Placeholder 4"/>
          <p:cNvSpPr>
            <a:spLocks noGrp="1"/>
          </p:cNvSpPr>
          <p:nvPr>
            <p:ph type="sldNum" sz="quarter" idx="11"/>
          </p:nvPr>
        </p:nvSpPr>
        <p:spPr>
          <a:xfrm>
            <a:off x="3619500" y="6400800"/>
            <a:ext cx="1905000" cy="457200"/>
          </a:xfrm>
          <a:prstGeom prst="rect">
            <a:avLst/>
          </a:prstGeom>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48705B5-73A2-4956-A37F-1511608AB9A3}" type="slidenum">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Slide Number Placeholder 4"/>
          <p:cNvSpPr txBox="1">
            <a:spLocks/>
          </p:cNvSpPr>
          <p:nvPr userDrawn="1"/>
        </p:nvSpPr>
        <p:spPr>
          <a:xfrm>
            <a:off x="7086600" y="63563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D3A49-8FDA-4437-87F5-0052411D3893}" type="slidenum">
              <a:rPr lang="en-US" smtClean="0"/>
              <a:pPr/>
              <a:t>‹#›</a:t>
            </a:fld>
            <a:endParaRPr lang="en-US"/>
          </a:p>
        </p:txBody>
      </p:sp>
    </p:spTree>
    <p:extLst>
      <p:ext uri="{BB962C8B-B14F-4D97-AF65-F5344CB8AC3E}">
        <p14:creationId xmlns:p14="http://schemas.microsoft.com/office/powerpoint/2010/main" val="1544042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229600" cy="811358"/>
          </a:xfrm>
          <a:prstGeom prst="rect">
            <a:avLst/>
          </a:prstGeom>
        </p:spPr>
        <p:txBody>
          <a:bodyPr/>
          <a:lstStyle>
            <a:lvl1pPr algn="r">
              <a:defRPr>
                <a:solidFill>
                  <a:schemeClr val="tx1">
                    <a:lumMod val="50000"/>
                  </a:schemeClr>
                </a:solidFill>
              </a:defRPr>
            </a:lvl1pPr>
          </a:lstStyle>
          <a:p>
            <a:r>
              <a:rPr lang="en-US" dirty="0" smtClean="0"/>
              <a:t>Click to edit Master title style</a:t>
            </a:r>
            <a:endParaRPr lang="en-US" dirty="0"/>
          </a:p>
        </p:txBody>
      </p:sp>
      <p:sp>
        <p:nvSpPr>
          <p:cNvPr id="7" name="Content Placeholder 6"/>
          <p:cNvSpPr>
            <a:spLocks noGrp="1"/>
          </p:cNvSpPr>
          <p:nvPr>
            <p:ph sz="quarter" idx="11"/>
          </p:nvPr>
        </p:nvSpPr>
        <p:spPr>
          <a:xfrm>
            <a:off x="457200" y="1492250"/>
            <a:ext cx="8229600" cy="4445000"/>
          </a:xfrm>
          <a:prstGeom prst="rect">
            <a:avLst/>
          </a:prstGeom>
        </p:spPr>
        <p:txBody>
          <a:bodyPr/>
          <a:lstStyle>
            <a:lvl1pPr>
              <a:defRPr sz="1800">
                <a:solidFill>
                  <a:schemeClr val="tx1">
                    <a:lumMod val="50000"/>
                  </a:schemeClr>
                </a:solidFill>
              </a:defRPr>
            </a:lvl1pPr>
            <a:lvl2pPr>
              <a:defRPr sz="1800">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4"/>
          </p:nvPr>
        </p:nvSpPr>
        <p:spPr>
          <a:xfrm>
            <a:off x="708660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69ED3A49-8FDA-4437-87F5-0052411D3893}" type="slidenum">
              <a:rPr lang="en-US" smtClean="0"/>
              <a:pPr/>
              <a:t>‹#›</a:t>
            </a:fld>
            <a:endParaRPr lang="en-US"/>
          </a:p>
        </p:txBody>
      </p:sp>
    </p:spTree>
    <p:extLst>
      <p:ext uri="{BB962C8B-B14F-4D97-AF65-F5344CB8AC3E}">
        <p14:creationId xmlns:p14="http://schemas.microsoft.com/office/powerpoint/2010/main" val="40622884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hasCustomPrompt="1"/>
          </p:nvPr>
        </p:nvSpPr>
        <p:spPr>
          <a:xfrm>
            <a:off x="628650" y="365125"/>
            <a:ext cx="7886700" cy="625475"/>
          </a:xfrm>
        </p:spPr>
        <p:txBody>
          <a:bodyPr>
            <a:normAutofit/>
          </a:bodyPr>
          <a:lstStyle>
            <a:lvl1pPr algn="ctr">
              <a:defRPr sz="3200" b="1">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0253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229600" cy="811358"/>
          </a:xfrm>
          <a:prstGeom prst="rect">
            <a:avLst/>
          </a:prstGeom>
        </p:spPr>
        <p:txBody>
          <a:bodyPr/>
          <a:lstStyle>
            <a:lvl1pPr algn="r">
              <a:defRPr>
                <a:solidFill>
                  <a:schemeClr val="tx1">
                    <a:lumMod val="50000"/>
                  </a:schemeClr>
                </a:solidFill>
              </a:defRPr>
            </a:lvl1pPr>
          </a:lstStyle>
          <a:p>
            <a:r>
              <a:rPr lang="en-US" dirty="0"/>
              <a:t>Click to edit Master title style</a:t>
            </a:r>
          </a:p>
        </p:txBody>
      </p:sp>
      <p:sp>
        <p:nvSpPr>
          <p:cNvPr id="7" name="Content Placeholder 6"/>
          <p:cNvSpPr>
            <a:spLocks noGrp="1"/>
          </p:cNvSpPr>
          <p:nvPr>
            <p:ph sz="quarter" idx="11"/>
          </p:nvPr>
        </p:nvSpPr>
        <p:spPr>
          <a:xfrm>
            <a:off x="457200" y="1492250"/>
            <a:ext cx="8229600" cy="4445000"/>
          </a:xfrm>
          <a:prstGeom prst="rect">
            <a:avLst/>
          </a:prstGeom>
        </p:spPr>
        <p:txBody>
          <a:bodyPr/>
          <a:lstStyle>
            <a:lvl1pPr>
              <a:defRPr sz="1800">
                <a:solidFill>
                  <a:schemeClr val="tx1">
                    <a:lumMod val="50000"/>
                  </a:schemeClr>
                </a:solidFill>
              </a:defRPr>
            </a:lvl1pPr>
            <a:lvl2pPr>
              <a:defRPr sz="1800">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628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6" name="Picture 25" descr="BG-blank.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descr="FOOTER.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1183" t="17817" r="79295" b="19825"/>
          <a:stretch/>
        </p:blipFill>
        <p:spPr>
          <a:xfrm>
            <a:off x="0" y="6324600"/>
            <a:ext cx="2514598" cy="533400"/>
          </a:xfrm>
          <a:prstGeom prst="rect">
            <a:avLst/>
          </a:prstGeom>
        </p:spPr>
      </p:pic>
      <p:sp>
        <p:nvSpPr>
          <p:cNvPr id="8" name="TextBox 7"/>
          <p:cNvSpPr txBox="1"/>
          <p:nvPr userDrawn="1"/>
        </p:nvSpPr>
        <p:spPr>
          <a:xfrm>
            <a:off x="0" y="0"/>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9" name="TextBox 8"/>
          <p:cNvSpPr txBox="1"/>
          <p:nvPr userDrawn="1"/>
        </p:nvSpPr>
        <p:spPr>
          <a:xfrm>
            <a:off x="7463732" y="6581001"/>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40965" name="Rectangle 5"/>
          <p:cNvSpPr>
            <a:spLocks noGrp="1" noChangeArrowheads="1"/>
          </p:cNvSpPr>
          <p:nvPr>
            <p:ph type="ctrTitle"/>
          </p:nvPr>
        </p:nvSpPr>
        <p:spPr>
          <a:xfrm>
            <a:off x="685800" y="1524000"/>
            <a:ext cx="8001000" cy="2667000"/>
          </a:xfrm>
          <a:ln w="12700"/>
        </p:spPr>
        <p:txBody>
          <a:bodyPr tIns="45720" bIns="45720" anchor="ctr"/>
          <a:lstStyle>
            <a:lvl1pPr algn="ctr">
              <a:spcBef>
                <a:spcPct val="50000"/>
              </a:spcBef>
              <a:defRPr sz="3600" i="0">
                <a:solidFill>
                  <a:schemeClr val="tx1"/>
                </a:solidFill>
              </a:defRPr>
            </a:lvl1pPr>
          </a:lstStyle>
          <a:p>
            <a:r>
              <a:rPr lang="en-US"/>
              <a:t>Click to edit Master title style</a:t>
            </a:r>
          </a:p>
        </p:txBody>
      </p:sp>
      <p:sp>
        <p:nvSpPr>
          <p:cNvPr id="40966" name="Rectangle 6"/>
          <p:cNvSpPr>
            <a:spLocks noGrp="1" noChangeArrowheads="1"/>
          </p:cNvSpPr>
          <p:nvPr>
            <p:ph type="subTitle" idx="1"/>
          </p:nvPr>
        </p:nvSpPr>
        <p:spPr>
          <a:xfrm>
            <a:off x="1485900" y="4343400"/>
            <a:ext cx="64008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17117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89304" y="228600"/>
            <a:ext cx="7848600" cy="6477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39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812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848600" cy="647700"/>
          </a:xfrm>
        </p:spPr>
        <p:txBody>
          <a:bodyPr/>
          <a:lstStyle/>
          <a:p>
            <a:r>
              <a:rPr lang="en-US"/>
              <a:t>Click to edit Master title style</a:t>
            </a:r>
          </a:p>
        </p:txBody>
      </p:sp>
    </p:spTree>
    <p:extLst>
      <p:ext uri="{BB962C8B-B14F-4D97-AF65-F5344CB8AC3E}">
        <p14:creationId xmlns:p14="http://schemas.microsoft.com/office/powerpoint/2010/main" val="107143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650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png"/><Relationship Id="rId4" Type="http://schemas.openxmlformats.org/officeDocument/2006/relationships/slideLayout" Target="../slideLayouts/slideLayout8.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5.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6.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1219200" y="152400"/>
            <a:ext cx="7848600" cy="647700"/>
          </a:xfrm>
          <a:prstGeom prst="rect">
            <a:avLst/>
          </a:prstGeom>
          <a:noFill/>
          <a:ln w="9525">
            <a:noFill/>
            <a:miter lim="800000"/>
            <a:headEnd/>
            <a:tailEnd/>
          </a:ln>
          <a:effectLst/>
        </p:spPr>
        <p:txBody>
          <a:bodyPr vert="horz" wrap="square" lIns="45720" tIns="46038" rIns="45720" bIns="46038" numCol="1" anchor="b" anchorCtr="0" compatLnSpc="1">
            <a:prstTxWarp prst="textNoShape">
              <a:avLst/>
            </a:prstTxWarp>
          </a:bodyPr>
          <a:lstStyle/>
          <a:p>
            <a:pPr lvl="0"/>
            <a:endParaRPr lang="en-US"/>
          </a:p>
        </p:txBody>
      </p:sp>
      <p:sp>
        <p:nvSpPr>
          <p:cNvPr id="1030" name="Rectangle 6"/>
          <p:cNvSpPr>
            <a:spLocks noGrp="1" noChangeArrowheads="1"/>
          </p:cNvSpPr>
          <p:nvPr>
            <p:ph type="body" idx="1"/>
          </p:nvPr>
        </p:nvSpPr>
        <p:spPr bwMode="auto">
          <a:xfrm>
            <a:off x="457200" y="1143000"/>
            <a:ext cx="8229600" cy="521493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49" name="Group 25"/>
          <p:cNvGrpSpPr>
            <a:grpSpLocks/>
          </p:cNvGrpSpPr>
          <p:nvPr/>
        </p:nvGrpSpPr>
        <p:grpSpPr bwMode="auto">
          <a:xfrm>
            <a:off x="76200" y="762000"/>
            <a:ext cx="8991600" cy="152400"/>
            <a:chOff x="0" y="576"/>
            <a:chExt cx="5282" cy="189"/>
          </a:xfrm>
        </p:grpSpPr>
        <p:grpSp>
          <p:nvGrpSpPr>
            <p:cNvPr id="1034" name="Group 10"/>
            <p:cNvGrpSpPr>
              <a:grpSpLocks/>
            </p:cNvGrpSpPr>
            <p:nvPr/>
          </p:nvGrpSpPr>
          <p:grpSpPr bwMode="auto">
            <a:xfrm>
              <a:off x="5158" y="576"/>
              <a:ext cx="124" cy="189"/>
              <a:chOff x="5158" y="576"/>
              <a:chExt cx="124" cy="189"/>
            </a:xfrm>
          </p:grpSpPr>
          <p:sp>
            <p:nvSpPr>
              <p:cNvPr id="1032" name="Rectangle 8"/>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033" name="Rectangle 9"/>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037" name="Group 13"/>
            <p:cNvGrpSpPr>
              <a:grpSpLocks/>
            </p:cNvGrpSpPr>
            <p:nvPr/>
          </p:nvGrpSpPr>
          <p:grpSpPr bwMode="auto">
            <a:xfrm>
              <a:off x="4848" y="576"/>
              <a:ext cx="263" cy="189"/>
              <a:chOff x="4848" y="576"/>
              <a:chExt cx="263" cy="189"/>
            </a:xfrm>
          </p:grpSpPr>
          <p:sp>
            <p:nvSpPr>
              <p:cNvPr id="1035" name="Rectangle 11"/>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036" name="Rectangle 12"/>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040" name="Group 16"/>
            <p:cNvGrpSpPr>
              <a:grpSpLocks/>
            </p:cNvGrpSpPr>
            <p:nvPr/>
          </p:nvGrpSpPr>
          <p:grpSpPr bwMode="auto">
            <a:xfrm>
              <a:off x="4418" y="576"/>
              <a:ext cx="386" cy="189"/>
              <a:chOff x="4418" y="576"/>
              <a:chExt cx="386" cy="189"/>
            </a:xfrm>
          </p:grpSpPr>
          <p:sp>
            <p:nvSpPr>
              <p:cNvPr id="1038" name="Rectangle 14"/>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039" name="Rectangle 15"/>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045" name="Group 21"/>
            <p:cNvGrpSpPr>
              <a:grpSpLocks/>
            </p:cNvGrpSpPr>
            <p:nvPr/>
          </p:nvGrpSpPr>
          <p:grpSpPr bwMode="auto">
            <a:xfrm>
              <a:off x="3183" y="576"/>
              <a:ext cx="1191" cy="189"/>
              <a:chOff x="3183" y="576"/>
              <a:chExt cx="1191" cy="189"/>
            </a:xfrm>
          </p:grpSpPr>
          <p:sp>
            <p:nvSpPr>
              <p:cNvPr id="1041" name="Rectangle 17"/>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042" name="Rectangle 18"/>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043" name="Rectangle 19"/>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044" name="Rectangle 20"/>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048" name="Group 24"/>
            <p:cNvGrpSpPr>
              <a:grpSpLocks/>
            </p:cNvGrpSpPr>
            <p:nvPr/>
          </p:nvGrpSpPr>
          <p:grpSpPr bwMode="auto">
            <a:xfrm>
              <a:off x="0" y="576"/>
              <a:ext cx="3143" cy="189"/>
              <a:chOff x="0" y="576"/>
              <a:chExt cx="3143" cy="189"/>
            </a:xfrm>
          </p:grpSpPr>
          <p:sp>
            <p:nvSpPr>
              <p:cNvPr id="1046" name="Rectangle 22"/>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047" name="Rectangle 23"/>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pic>
        <p:nvPicPr>
          <p:cNvPr id="25" name="Picture 24" descr="FOOTER.png"/>
          <p:cNvPicPr>
            <a:picLocks noChangeAspect="1"/>
          </p:cNvPicPr>
          <p:nvPr userDrawn="1"/>
        </p:nvPicPr>
        <p:blipFill rotWithShape="1">
          <a:blip r:embed="rId6" cstate="print">
            <a:extLst>
              <a:ext uri="{28A0092B-C50C-407E-A947-70E740481C1C}">
                <a14:useLocalDpi xmlns:a14="http://schemas.microsoft.com/office/drawing/2010/main" val="0"/>
              </a:ext>
            </a:extLst>
          </a:blip>
          <a:srcRect l="1183" t="17817" r="79295" b="19825"/>
          <a:stretch/>
        </p:blipFill>
        <p:spPr>
          <a:xfrm>
            <a:off x="0" y="6324600"/>
            <a:ext cx="2514598" cy="533400"/>
          </a:xfrm>
          <a:prstGeom prst="rect">
            <a:avLst/>
          </a:prstGeom>
        </p:spPr>
      </p:pic>
      <p:sp>
        <p:nvSpPr>
          <p:cNvPr id="26" name="TextBox 25"/>
          <p:cNvSpPr txBox="1"/>
          <p:nvPr userDrawn="1"/>
        </p:nvSpPr>
        <p:spPr>
          <a:xfrm>
            <a:off x="0" y="0"/>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27" name="TextBox 26"/>
          <p:cNvSpPr txBox="1"/>
          <p:nvPr userDrawn="1"/>
        </p:nvSpPr>
        <p:spPr>
          <a:xfrm>
            <a:off x="7463732" y="6581001"/>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30" name="Slide Number Placeholder 3"/>
          <p:cNvSpPr txBox="1">
            <a:spLocks/>
          </p:cNvSpPr>
          <p:nvPr userDrawn="1"/>
        </p:nvSpPr>
        <p:spPr bwMode="auto">
          <a:xfrm>
            <a:off x="3541713"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kumimoji="1" sz="2400">
                <a:solidFill>
                  <a:schemeClr val="tx1"/>
                </a:solidFill>
                <a:latin typeface="Times New Roman" pitchFamily="18" charset="0"/>
                <a:cs typeface="Arial" pitchFamily="34" charset="0"/>
              </a:defRPr>
            </a:lvl1pPr>
            <a:lvl2pPr marL="742950" indent="-285750" defTabSz="457200" eaLnBrk="0" hangingPunct="0">
              <a:defRPr kumimoji="1" sz="2400">
                <a:solidFill>
                  <a:schemeClr val="tx1"/>
                </a:solidFill>
                <a:latin typeface="Times New Roman" pitchFamily="18" charset="0"/>
                <a:cs typeface="Arial" pitchFamily="34" charset="0"/>
              </a:defRPr>
            </a:lvl2pPr>
            <a:lvl3pPr marL="1143000" indent="-228600" defTabSz="457200" eaLnBrk="0" hangingPunct="0">
              <a:defRPr kumimoji="1" sz="2400">
                <a:solidFill>
                  <a:schemeClr val="tx1"/>
                </a:solidFill>
                <a:latin typeface="Times New Roman" pitchFamily="18" charset="0"/>
                <a:cs typeface="Arial" pitchFamily="34" charset="0"/>
              </a:defRPr>
            </a:lvl3pPr>
            <a:lvl4pPr marL="1600200" indent="-228600" defTabSz="457200" eaLnBrk="0" hangingPunct="0">
              <a:defRPr kumimoji="1" sz="2400">
                <a:solidFill>
                  <a:schemeClr val="tx1"/>
                </a:solidFill>
                <a:latin typeface="Times New Roman" pitchFamily="18" charset="0"/>
                <a:cs typeface="Arial" pitchFamily="34" charset="0"/>
              </a:defRPr>
            </a:lvl4pPr>
            <a:lvl5pPr marL="2057400" indent="-228600" defTabSz="457200" eaLnBrk="0" hangingPunct="0">
              <a:defRPr kumimoji="1" sz="2400">
                <a:solidFill>
                  <a:schemeClr val="tx1"/>
                </a:solidFill>
                <a:latin typeface="Times New Roman" pitchFamily="18" charset="0"/>
                <a:cs typeface="Arial" pitchFamily="34" charset="0"/>
              </a:defRPr>
            </a:lvl5pPr>
            <a:lvl6pPr marL="25146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6pPr>
            <a:lvl7pPr marL="29718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7pPr>
            <a:lvl8pPr marL="34290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8pPr>
            <a:lvl9pPr marL="38862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9pPr>
          </a:lstStyle>
          <a:p>
            <a:pPr algn="ctr" eaLnBrk="1" fontAlgn="auto" hangingPunct="1">
              <a:spcBef>
                <a:spcPts val="0"/>
              </a:spcBef>
              <a:spcAft>
                <a:spcPts val="0"/>
              </a:spcAft>
            </a:pPr>
            <a:fld id="{7A5D53D3-9038-408D-BFE6-CD2B756E78BA}" type="slidenum">
              <a:rPr lang="en-US" altLang="en-US" sz="1200" b="0">
                <a:solidFill>
                  <a:srgbClr val="1F497D"/>
                </a:solidFill>
                <a:latin typeface="Calibri" pitchFamily="34" charset="0"/>
              </a:rPr>
              <a:pPr algn="ctr" eaLnBrk="1" fontAlgn="auto" hangingPunct="1">
                <a:spcBef>
                  <a:spcPts val="0"/>
                </a:spcBef>
                <a:spcAft>
                  <a:spcPts val="0"/>
                </a:spcAft>
              </a:pPr>
              <a:t>‹#›</a:t>
            </a:fld>
            <a:endParaRPr lang="en-US" altLang="en-US" sz="1200" b="0" dirty="0">
              <a:solidFill>
                <a:srgbClr val="1F497D"/>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701" r:id="rId4"/>
  </p:sldLayoutIdLst>
  <p:hf sldNum="0" hdr="0" ftr="0" dt="0"/>
  <p:txStyles>
    <p:titleStyle>
      <a:lvl1pPr algn="r" rtl="0" eaLnBrk="0" fontAlgn="base" hangingPunct="0">
        <a:spcBef>
          <a:spcPct val="0"/>
        </a:spcBef>
        <a:spcAft>
          <a:spcPct val="0"/>
        </a:spcAft>
        <a:defRPr sz="2800" b="1" i="1">
          <a:solidFill>
            <a:srgbClr val="000000"/>
          </a:solidFill>
          <a:latin typeface="+mj-lt"/>
          <a:ea typeface="+mj-ea"/>
          <a:cs typeface="+mj-cs"/>
        </a:defRPr>
      </a:lvl1pPr>
      <a:lvl2pPr algn="r" rtl="0" eaLnBrk="0" fontAlgn="base" hangingPunct="0">
        <a:spcBef>
          <a:spcPct val="0"/>
        </a:spcBef>
        <a:spcAft>
          <a:spcPct val="0"/>
        </a:spcAft>
        <a:defRPr sz="2800" b="1" i="1">
          <a:solidFill>
            <a:srgbClr val="000000"/>
          </a:solidFill>
          <a:latin typeface="Times New Roman" pitchFamily="18" charset="0"/>
        </a:defRPr>
      </a:lvl2pPr>
      <a:lvl3pPr algn="r" rtl="0" eaLnBrk="0" fontAlgn="base" hangingPunct="0">
        <a:spcBef>
          <a:spcPct val="0"/>
        </a:spcBef>
        <a:spcAft>
          <a:spcPct val="0"/>
        </a:spcAft>
        <a:defRPr sz="2800" b="1" i="1">
          <a:solidFill>
            <a:srgbClr val="000000"/>
          </a:solidFill>
          <a:latin typeface="Times New Roman" pitchFamily="18" charset="0"/>
        </a:defRPr>
      </a:lvl3pPr>
      <a:lvl4pPr algn="r" rtl="0" eaLnBrk="0" fontAlgn="base" hangingPunct="0">
        <a:spcBef>
          <a:spcPct val="0"/>
        </a:spcBef>
        <a:spcAft>
          <a:spcPct val="0"/>
        </a:spcAft>
        <a:defRPr sz="2800" b="1" i="1">
          <a:solidFill>
            <a:srgbClr val="000000"/>
          </a:solidFill>
          <a:latin typeface="Times New Roman" pitchFamily="18" charset="0"/>
        </a:defRPr>
      </a:lvl4pPr>
      <a:lvl5pPr algn="r" rtl="0" eaLnBrk="0" fontAlgn="base" hangingPunct="0">
        <a:spcBef>
          <a:spcPct val="0"/>
        </a:spcBef>
        <a:spcAft>
          <a:spcPct val="0"/>
        </a:spcAft>
        <a:defRPr sz="2800" b="1" i="1">
          <a:solidFill>
            <a:srgbClr val="000000"/>
          </a:solidFill>
          <a:latin typeface="Times New Roman" pitchFamily="18" charset="0"/>
        </a:defRPr>
      </a:lvl5pPr>
      <a:lvl6pPr marL="457200" algn="r" rtl="0" eaLnBrk="0" fontAlgn="base" hangingPunct="0">
        <a:spcBef>
          <a:spcPct val="0"/>
        </a:spcBef>
        <a:spcAft>
          <a:spcPct val="0"/>
        </a:spcAft>
        <a:defRPr sz="2800" b="1" i="1">
          <a:solidFill>
            <a:srgbClr val="000000"/>
          </a:solidFill>
          <a:latin typeface="Times New Roman" pitchFamily="18" charset="0"/>
        </a:defRPr>
      </a:lvl6pPr>
      <a:lvl7pPr marL="914400" algn="r" rtl="0" eaLnBrk="0" fontAlgn="base" hangingPunct="0">
        <a:spcBef>
          <a:spcPct val="0"/>
        </a:spcBef>
        <a:spcAft>
          <a:spcPct val="0"/>
        </a:spcAft>
        <a:defRPr sz="2800" b="1" i="1">
          <a:solidFill>
            <a:srgbClr val="000000"/>
          </a:solidFill>
          <a:latin typeface="Times New Roman" pitchFamily="18" charset="0"/>
        </a:defRPr>
      </a:lvl7pPr>
      <a:lvl8pPr marL="1371600" algn="r" rtl="0" eaLnBrk="0" fontAlgn="base" hangingPunct="0">
        <a:spcBef>
          <a:spcPct val="0"/>
        </a:spcBef>
        <a:spcAft>
          <a:spcPct val="0"/>
        </a:spcAft>
        <a:defRPr sz="2800" b="1" i="1">
          <a:solidFill>
            <a:srgbClr val="000000"/>
          </a:solidFill>
          <a:latin typeface="Times New Roman" pitchFamily="18" charset="0"/>
        </a:defRPr>
      </a:lvl8pPr>
      <a:lvl9pPr marL="1828800" algn="r" rtl="0" eaLnBrk="0" fontAlgn="base" hangingPunct="0">
        <a:spcBef>
          <a:spcPct val="0"/>
        </a:spcBef>
        <a:spcAft>
          <a:spcPct val="0"/>
        </a:spcAft>
        <a:defRPr sz="2800" b="1" i="1">
          <a:solidFill>
            <a:srgbClr val="000000"/>
          </a:solidFill>
          <a:latin typeface="Times New Roman" pitchFamily="18" charset="0"/>
        </a:defRPr>
      </a:lvl9pPr>
    </p:titleStyle>
    <p:bodyStyle>
      <a:lvl1pPr marL="171450" indent="-171450" algn="l" rtl="0" eaLnBrk="0" fontAlgn="base" hangingPunct="0">
        <a:lnSpc>
          <a:spcPct val="95000"/>
        </a:lnSpc>
        <a:spcBef>
          <a:spcPct val="35000"/>
        </a:spcBef>
        <a:spcAft>
          <a:spcPct val="0"/>
        </a:spcAft>
        <a:buChar char="•"/>
        <a:defRPr sz="2000" b="1">
          <a:solidFill>
            <a:schemeClr val="tx1"/>
          </a:solidFill>
          <a:latin typeface="+mn-lt"/>
          <a:ea typeface="+mn-ea"/>
          <a:cs typeface="+mn-cs"/>
        </a:defRPr>
      </a:lvl1pPr>
      <a:lvl2pPr marL="514350" indent="-228600" algn="l" rtl="0" eaLnBrk="0" fontAlgn="base" hangingPunct="0">
        <a:lnSpc>
          <a:spcPct val="95000"/>
        </a:lnSpc>
        <a:spcBef>
          <a:spcPct val="35000"/>
        </a:spcBef>
        <a:spcAft>
          <a:spcPct val="0"/>
        </a:spcAft>
        <a:buChar char="–"/>
        <a:defRPr sz="2000" b="1">
          <a:solidFill>
            <a:schemeClr val="tx1"/>
          </a:solidFill>
          <a:latin typeface="+mn-lt"/>
        </a:defRPr>
      </a:lvl2pPr>
      <a:lvl3pPr marL="796925" indent="-168275" algn="l" rtl="0" eaLnBrk="0" fontAlgn="base" hangingPunct="0">
        <a:lnSpc>
          <a:spcPct val="95000"/>
        </a:lnSpc>
        <a:spcBef>
          <a:spcPct val="35000"/>
        </a:spcBef>
        <a:spcAft>
          <a:spcPct val="0"/>
        </a:spcAft>
        <a:buChar char="•"/>
        <a:defRPr sz="2000" b="1">
          <a:solidFill>
            <a:schemeClr val="tx1"/>
          </a:solidFill>
          <a:latin typeface="+mn-lt"/>
        </a:defRPr>
      </a:lvl3pPr>
      <a:lvl4pPr marL="1135063" indent="-223838" algn="l" rtl="0" eaLnBrk="0" fontAlgn="base" hangingPunct="0">
        <a:lnSpc>
          <a:spcPct val="95000"/>
        </a:lnSpc>
        <a:spcBef>
          <a:spcPct val="35000"/>
        </a:spcBef>
        <a:spcAft>
          <a:spcPct val="0"/>
        </a:spcAft>
        <a:buChar char="–"/>
        <a:defRPr sz="2000" b="1">
          <a:solidFill>
            <a:schemeClr val="tx1"/>
          </a:solidFill>
          <a:latin typeface="+mn-lt"/>
        </a:defRPr>
      </a:lvl4pPr>
      <a:lvl5pPr marL="1425575" indent="-176213" algn="l" rtl="0" eaLnBrk="0" fontAlgn="base" hangingPunct="0">
        <a:lnSpc>
          <a:spcPct val="95000"/>
        </a:lnSpc>
        <a:spcBef>
          <a:spcPct val="35000"/>
        </a:spcBef>
        <a:spcAft>
          <a:spcPct val="0"/>
        </a:spcAft>
        <a:buChar char="•"/>
        <a:defRPr sz="2000" b="1">
          <a:solidFill>
            <a:schemeClr val="tx1"/>
          </a:solidFill>
          <a:latin typeface="+mn-lt"/>
        </a:defRPr>
      </a:lvl5pPr>
      <a:lvl6pPr marL="1882775" indent="-176213" algn="l" rtl="0" eaLnBrk="0" fontAlgn="base" hangingPunct="0">
        <a:lnSpc>
          <a:spcPct val="95000"/>
        </a:lnSpc>
        <a:spcBef>
          <a:spcPct val="35000"/>
        </a:spcBef>
        <a:spcAft>
          <a:spcPct val="0"/>
        </a:spcAft>
        <a:buChar char="•"/>
        <a:defRPr sz="2000" b="1">
          <a:solidFill>
            <a:schemeClr val="tx1"/>
          </a:solidFill>
          <a:latin typeface="+mn-lt"/>
        </a:defRPr>
      </a:lvl6pPr>
      <a:lvl7pPr marL="2339975" indent="-176213" algn="l" rtl="0" eaLnBrk="0" fontAlgn="base" hangingPunct="0">
        <a:lnSpc>
          <a:spcPct val="95000"/>
        </a:lnSpc>
        <a:spcBef>
          <a:spcPct val="35000"/>
        </a:spcBef>
        <a:spcAft>
          <a:spcPct val="0"/>
        </a:spcAft>
        <a:buChar char="•"/>
        <a:defRPr sz="2000" b="1">
          <a:solidFill>
            <a:schemeClr val="tx1"/>
          </a:solidFill>
          <a:latin typeface="+mn-lt"/>
        </a:defRPr>
      </a:lvl7pPr>
      <a:lvl8pPr marL="2797175" indent="-176213" algn="l" rtl="0" eaLnBrk="0" fontAlgn="base" hangingPunct="0">
        <a:lnSpc>
          <a:spcPct val="95000"/>
        </a:lnSpc>
        <a:spcBef>
          <a:spcPct val="35000"/>
        </a:spcBef>
        <a:spcAft>
          <a:spcPct val="0"/>
        </a:spcAft>
        <a:buChar char="•"/>
        <a:defRPr sz="2000" b="1">
          <a:solidFill>
            <a:schemeClr val="tx1"/>
          </a:solidFill>
          <a:latin typeface="+mn-lt"/>
        </a:defRPr>
      </a:lvl8pPr>
      <a:lvl9pPr marL="3254375" indent="-176213" algn="l" rtl="0" eaLnBrk="0" fontAlgn="base" hangingPunct="0">
        <a:lnSpc>
          <a:spcPct val="95000"/>
        </a:lnSpc>
        <a:spcBef>
          <a:spcPct val="35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BG-blank.jp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FOOTER.png"/>
          <p:cNvPicPr>
            <a:picLocks noChangeAspect="1"/>
          </p:cNvPicPr>
          <p:nvPr userDrawn="1"/>
        </p:nvPicPr>
        <p:blipFill rotWithShape="1">
          <a:blip r:embed="rId10" cstate="print">
            <a:extLst>
              <a:ext uri="{28A0092B-C50C-407E-A947-70E740481C1C}">
                <a14:useLocalDpi xmlns:a14="http://schemas.microsoft.com/office/drawing/2010/main" val="0"/>
              </a:ext>
            </a:extLst>
          </a:blip>
          <a:srcRect l="1183" t="17817" r="79295" b="19825"/>
          <a:stretch/>
        </p:blipFill>
        <p:spPr>
          <a:xfrm>
            <a:off x="0" y="6324600"/>
            <a:ext cx="2514598" cy="533400"/>
          </a:xfrm>
          <a:prstGeom prst="rect">
            <a:avLst/>
          </a:prstGeom>
        </p:spPr>
      </p:pic>
      <p:sp>
        <p:nvSpPr>
          <p:cNvPr id="12" name="TextBox 11"/>
          <p:cNvSpPr txBox="1"/>
          <p:nvPr userDrawn="1"/>
        </p:nvSpPr>
        <p:spPr>
          <a:xfrm>
            <a:off x="0" y="0"/>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13" name="TextBox 12"/>
          <p:cNvSpPr txBox="1"/>
          <p:nvPr userDrawn="1"/>
        </p:nvSpPr>
        <p:spPr>
          <a:xfrm>
            <a:off x="7463732" y="6581001"/>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1026" name="Rectangle 5"/>
          <p:cNvSpPr>
            <a:spLocks noGrp="1" noChangeArrowheads="1"/>
          </p:cNvSpPr>
          <p:nvPr>
            <p:ph type="title"/>
          </p:nvPr>
        </p:nvSpPr>
        <p:spPr bwMode="auto">
          <a:xfrm>
            <a:off x="1219200" y="152400"/>
            <a:ext cx="7848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6038" rIns="45720" bIns="46038" numCol="1" anchor="b" anchorCtr="0" compatLnSpc="1">
            <a:prstTxWarp prst="textNoShape">
              <a:avLst/>
            </a:prstTxWarp>
          </a:bodyPr>
          <a:lstStyle/>
          <a:p>
            <a:pPr lvl="0"/>
            <a:endParaRPr lang="en-US"/>
          </a:p>
        </p:txBody>
      </p:sp>
      <p:sp>
        <p:nvSpPr>
          <p:cNvPr id="1027" name="Rectangle 6"/>
          <p:cNvSpPr>
            <a:spLocks noGrp="1" noChangeArrowheads="1"/>
          </p:cNvSpPr>
          <p:nvPr>
            <p:ph type="body" idx="1"/>
          </p:nvPr>
        </p:nvSpPr>
        <p:spPr bwMode="auto">
          <a:xfrm>
            <a:off x="457200" y="1143000"/>
            <a:ext cx="8229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3"/>
          <p:cNvSpPr txBox="1">
            <a:spLocks/>
          </p:cNvSpPr>
          <p:nvPr userDrawn="1"/>
        </p:nvSpPr>
        <p:spPr bwMode="auto">
          <a:xfrm>
            <a:off x="3541713" y="652621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kumimoji="1" sz="2400">
                <a:solidFill>
                  <a:schemeClr val="tx1"/>
                </a:solidFill>
                <a:latin typeface="Times New Roman" pitchFamily="18" charset="0"/>
                <a:cs typeface="Arial" pitchFamily="34" charset="0"/>
              </a:defRPr>
            </a:lvl1pPr>
            <a:lvl2pPr marL="742950" indent="-285750" defTabSz="457200" eaLnBrk="0" hangingPunct="0">
              <a:defRPr kumimoji="1" sz="2400">
                <a:solidFill>
                  <a:schemeClr val="tx1"/>
                </a:solidFill>
                <a:latin typeface="Times New Roman" pitchFamily="18" charset="0"/>
                <a:cs typeface="Arial" pitchFamily="34" charset="0"/>
              </a:defRPr>
            </a:lvl2pPr>
            <a:lvl3pPr marL="1143000" indent="-228600" defTabSz="457200" eaLnBrk="0" hangingPunct="0">
              <a:defRPr kumimoji="1" sz="2400">
                <a:solidFill>
                  <a:schemeClr val="tx1"/>
                </a:solidFill>
                <a:latin typeface="Times New Roman" pitchFamily="18" charset="0"/>
                <a:cs typeface="Arial" pitchFamily="34" charset="0"/>
              </a:defRPr>
            </a:lvl3pPr>
            <a:lvl4pPr marL="1600200" indent="-228600" defTabSz="457200" eaLnBrk="0" hangingPunct="0">
              <a:defRPr kumimoji="1" sz="2400">
                <a:solidFill>
                  <a:schemeClr val="tx1"/>
                </a:solidFill>
                <a:latin typeface="Times New Roman" pitchFamily="18" charset="0"/>
                <a:cs typeface="Arial" pitchFamily="34" charset="0"/>
              </a:defRPr>
            </a:lvl4pPr>
            <a:lvl5pPr marL="2057400" indent="-228600" defTabSz="457200" eaLnBrk="0" hangingPunct="0">
              <a:defRPr kumimoji="1" sz="2400">
                <a:solidFill>
                  <a:schemeClr val="tx1"/>
                </a:solidFill>
                <a:latin typeface="Times New Roman" pitchFamily="18" charset="0"/>
                <a:cs typeface="Arial" pitchFamily="34" charset="0"/>
              </a:defRPr>
            </a:lvl5pPr>
            <a:lvl6pPr marL="25146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6pPr>
            <a:lvl7pPr marL="29718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7pPr>
            <a:lvl8pPr marL="34290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8pPr>
            <a:lvl9pPr marL="38862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9pPr>
          </a:lstStyle>
          <a:p>
            <a:pPr algn="ctr" eaLnBrk="1" fontAlgn="auto" hangingPunct="1">
              <a:spcBef>
                <a:spcPts val="0"/>
              </a:spcBef>
              <a:spcAft>
                <a:spcPts val="0"/>
              </a:spcAft>
            </a:pPr>
            <a:fld id="{7A5D53D3-9038-408D-BFE6-CD2B756E78BA}" type="slidenum">
              <a:rPr lang="en-US" altLang="en-US" sz="1200" b="0">
                <a:solidFill>
                  <a:srgbClr val="1F497D"/>
                </a:solidFill>
                <a:latin typeface="Calibri" pitchFamily="34" charset="0"/>
              </a:rPr>
              <a:pPr algn="ctr" eaLnBrk="1" fontAlgn="auto" hangingPunct="1">
                <a:spcBef>
                  <a:spcPts val="0"/>
                </a:spcBef>
                <a:spcAft>
                  <a:spcPts val="0"/>
                </a:spcAft>
              </a:pPr>
              <a:t>‹#›</a:t>
            </a:fld>
            <a:endParaRPr lang="en-US" altLang="en-US" sz="1200" b="0">
              <a:solidFill>
                <a:srgbClr val="1F497D"/>
              </a:solidFill>
              <a:latin typeface="Calibri" pitchFamily="34" charset="0"/>
            </a:endParaRPr>
          </a:p>
        </p:txBody>
      </p:sp>
    </p:spTree>
    <p:extLst>
      <p:ext uri="{BB962C8B-B14F-4D97-AF65-F5344CB8AC3E}">
        <p14:creationId xmlns:p14="http://schemas.microsoft.com/office/powerpoint/2010/main" val="25312480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3" r:id="rId4"/>
    <p:sldLayoutId id="2147483734" r:id="rId5"/>
    <p:sldLayoutId id="2147483737" r:id="rId6"/>
    <p:sldLayoutId id="2147483738" r:id="rId7"/>
  </p:sldLayoutIdLst>
  <p:hf sldNum="0" hdr="0" ftr="0" dt="0"/>
  <p:txStyles>
    <p:titleStyle>
      <a:lvl1pPr algn="r" rtl="0" eaLnBrk="0" fontAlgn="base" hangingPunct="0">
        <a:spcBef>
          <a:spcPct val="0"/>
        </a:spcBef>
        <a:spcAft>
          <a:spcPct val="0"/>
        </a:spcAft>
        <a:defRPr sz="2800" b="1" i="1">
          <a:solidFill>
            <a:srgbClr val="000000"/>
          </a:solidFill>
          <a:latin typeface="+mj-lt"/>
          <a:ea typeface="+mj-ea"/>
          <a:cs typeface="+mj-cs"/>
        </a:defRPr>
      </a:lvl1pPr>
      <a:lvl2pPr algn="r" rtl="0" eaLnBrk="0" fontAlgn="base" hangingPunct="0">
        <a:spcBef>
          <a:spcPct val="0"/>
        </a:spcBef>
        <a:spcAft>
          <a:spcPct val="0"/>
        </a:spcAft>
        <a:defRPr sz="2800" b="1" i="1">
          <a:solidFill>
            <a:srgbClr val="000000"/>
          </a:solidFill>
          <a:latin typeface="Times New Roman" pitchFamily="18" charset="0"/>
        </a:defRPr>
      </a:lvl2pPr>
      <a:lvl3pPr algn="r" rtl="0" eaLnBrk="0" fontAlgn="base" hangingPunct="0">
        <a:spcBef>
          <a:spcPct val="0"/>
        </a:spcBef>
        <a:spcAft>
          <a:spcPct val="0"/>
        </a:spcAft>
        <a:defRPr sz="2800" b="1" i="1">
          <a:solidFill>
            <a:srgbClr val="000000"/>
          </a:solidFill>
          <a:latin typeface="Times New Roman" pitchFamily="18" charset="0"/>
        </a:defRPr>
      </a:lvl3pPr>
      <a:lvl4pPr algn="r" rtl="0" eaLnBrk="0" fontAlgn="base" hangingPunct="0">
        <a:spcBef>
          <a:spcPct val="0"/>
        </a:spcBef>
        <a:spcAft>
          <a:spcPct val="0"/>
        </a:spcAft>
        <a:defRPr sz="2800" b="1" i="1">
          <a:solidFill>
            <a:srgbClr val="000000"/>
          </a:solidFill>
          <a:latin typeface="Times New Roman" pitchFamily="18" charset="0"/>
        </a:defRPr>
      </a:lvl4pPr>
      <a:lvl5pPr algn="r" rtl="0" eaLnBrk="0" fontAlgn="base" hangingPunct="0">
        <a:spcBef>
          <a:spcPct val="0"/>
        </a:spcBef>
        <a:spcAft>
          <a:spcPct val="0"/>
        </a:spcAft>
        <a:defRPr sz="2800" b="1" i="1">
          <a:solidFill>
            <a:srgbClr val="000000"/>
          </a:solidFill>
          <a:latin typeface="Times New Roman" pitchFamily="18" charset="0"/>
        </a:defRPr>
      </a:lvl5pPr>
      <a:lvl6pPr marL="457200" algn="r" rtl="0" eaLnBrk="0" fontAlgn="base" hangingPunct="0">
        <a:spcBef>
          <a:spcPct val="0"/>
        </a:spcBef>
        <a:spcAft>
          <a:spcPct val="0"/>
        </a:spcAft>
        <a:defRPr sz="2800" b="1" i="1">
          <a:solidFill>
            <a:srgbClr val="000000"/>
          </a:solidFill>
          <a:latin typeface="Times New Roman" pitchFamily="18" charset="0"/>
        </a:defRPr>
      </a:lvl6pPr>
      <a:lvl7pPr marL="914400" algn="r" rtl="0" eaLnBrk="0" fontAlgn="base" hangingPunct="0">
        <a:spcBef>
          <a:spcPct val="0"/>
        </a:spcBef>
        <a:spcAft>
          <a:spcPct val="0"/>
        </a:spcAft>
        <a:defRPr sz="2800" b="1" i="1">
          <a:solidFill>
            <a:srgbClr val="000000"/>
          </a:solidFill>
          <a:latin typeface="Times New Roman" pitchFamily="18" charset="0"/>
        </a:defRPr>
      </a:lvl7pPr>
      <a:lvl8pPr marL="1371600" algn="r" rtl="0" eaLnBrk="0" fontAlgn="base" hangingPunct="0">
        <a:spcBef>
          <a:spcPct val="0"/>
        </a:spcBef>
        <a:spcAft>
          <a:spcPct val="0"/>
        </a:spcAft>
        <a:defRPr sz="2800" b="1" i="1">
          <a:solidFill>
            <a:srgbClr val="000000"/>
          </a:solidFill>
          <a:latin typeface="Times New Roman" pitchFamily="18" charset="0"/>
        </a:defRPr>
      </a:lvl8pPr>
      <a:lvl9pPr marL="1828800" algn="r" rtl="0" eaLnBrk="0" fontAlgn="base" hangingPunct="0">
        <a:spcBef>
          <a:spcPct val="0"/>
        </a:spcBef>
        <a:spcAft>
          <a:spcPct val="0"/>
        </a:spcAft>
        <a:defRPr sz="2800" b="1" i="1">
          <a:solidFill>
            <a:srgbClr val="000000"/>
          </a:solidFill>
          <a:latin typeface="Times New Roman" pitchFamily="18" charset="0"/>
        </a:defRPr>
      </a:lvl9pPr>
    </p:titleStyle>
    <p:bodyStyle>
      <a:lvl1pPr marL="171450" indent="-171450" algn="l" rtl="0" eaLnBrk="0" fontAlgn="base" hangingPunct="0">
        <a:lnSpc>
          <a:spcPct val="95000"/>
        </a:lnSpc>
        <a:spcBef>
          <a:spcPct val="35000"/>
        </a:spcBef>
        <a:spcAft>
          <a:spcPct val="0"/>
        </a:spcAft>
        <a:buChar char="•"/>
        <a:defRPr sz="2000" b="1">
          <a:solidFill>
            <a:schemeClr val="tx1"/>
          </a:solidFill>
          <a:latin typeface="+mn-lt"/>
          <a:ea typeface="+mn-ea"/>
          <a:cs typeface="+mn-cs"/>
        </a:defRPr>
      </a:lvl1pPr>
      <a:lvl2pPr marL="514350" indent="-228600" algn="l" rtl="0" eaLnBrk="0" fontAlgn="base" hangingPunct="0">
        <a:lnSpc>
          <a:spcPct val="95000"/>
        </a:lnSpc>
        <a:spcBef>
          <a:spcPct val="35000"/>
        </a:spcBef>
        <a:spcAft>
          <a:spcPct val="0"/>
        </a:spcAft>
        <a:buChar char="–"/>
        <a:defRPr sz="2000" b="1">
          <a:solidFill>
            <a:schemeClr val="tx1"/>
          </a:solidFill>
          <a:latin typeface="+mn-lt"/>
        </a:defRPr>
      </a:lvl2pPr>
      <a:lvl3pPr marL="796925" indent="-168275" algn="l" rtl="0" eaLnBrk="0" fontAlgn="base" hangingPunct="0">
        <a:lnSpc>
          <a:spcPct val="95000"/>
        </a:lnSpc>
        <a:spcBef>
          <a:spcPct val="35000"/>
        </a:spcBef>
        <a:spcAft>
          <a:spcPct val="0"/>
        </a:spcAft>
        <a:buChar char="•"/>
        <a:defRPr sz="2000" b="1">
          <a:solidFill>
            <a:schemeClr val="tx1"/>
          </a:solidFill>
          <a:latin typeface="+mn-lt"/>
        </a:defRPr>
      </a:lvl3pPr>
      <a:lvl4pPr marL="1135063" indent="-223838" algn="l" rtl="0" eaLnBrk="0" fontAlgn="base" hangingPunct="0">
        <a:lnSpc>
          <a:spcPct val="95000"/>
        </a:lnSpc>
        <a:spcBef>
          <a:spcPct val="35000"/>
        </a:spcBef>
        <a:spcAft>
          <a:spcPct val="0"/>
        </a:spcAft>
        <a:buChar char="–"/>
        <a:defRPr sz="2000" b="1">
          <a:solidFill>
            <a:schemeClr val="tx1"/>
          </a:solidFill>
          <a:latin typeface="+mn-lt"/>
        </a:defRPr>
      </a:lvl4pPr>
      <a:lvl5pPr marL="1425575" indent="-176213" algn="l" rtl="0" eaLnBrk="0" fontAlgn="base" hangingPunct="0">
        <a:lnSpc>
          <a:spcPct val="95000"/>
        </a:lnSpc>
        <a:spcBef>
          <a:spcPct val="35000"/>
        </a:spcBef>
        <a:spcAft>
          <a:spcPct val="0"/>
        </a:spcAft>
        <a:buChar char="•"/>
        <a:defRPr sz="2000" b="1">
          <a:solidFill>
            <a:schemeClr val="tx1"/>
          </a:solidFill>
          <a:latin typeface="+mn-lt"/>
        </a:defRPr>
      </a:lvl5pPr>
      <a:lvl6pPr marL="1882775" indent="-176213" algn="l" rtl="0" eaLnBrk="0" fontAlgn="base" hangingPunct="0">
        <a:lnSpc>
          <a:spcPct val="95000"/>
        </a:lnSpc>
        <a:spcBef>
          <a:spcPct val="35000"/>
        </a:spcBef>
        <a:spcAft>
          <a:spcPct val="0"/>
        </a:spcAft>
        <a:buChar char="•"/>
        <a:defRPr sz="2000" b="1">
          <a:solidFill>
            <a:schemeClr val="tx1"/>
          </a:solidFill>
          <a:latin typeface="+mn-lt"/>
        </a:defRPr>
      </a:lvl6pPr>
      <a:lvl7pPr marL="2339975" indent="-176213" algn="l" rtl="0" eaLnBrk="0" fontAlgn="base" hangingPunct="0">
        <a:lnSpc>
          <a:spcPct val="95000"/>
        </a:lnSpc>
        <a:spcBef>
          <a:spcPct val="35000"/>
        </a:spcBef>
        <a:spcAft>
          <a:spcPct val="0"/>
        </a:spcAft>
        <a:buChar char="•"/>
        <a:defRPr sz="2000" b="1">
          <a:solidFill>
            <a:schemeClr val="tx1"/>
          </a:solidFill>
          <a:latin typeface="+mn-lt"/>
        </a:defRPr>
      </a:lvl7pPr>
      <a:lvl8pPr marL="2797175" indent="-176213" algn="l" rtl="0" eaLnBrk="0" fontAlgn="base" hangingPunct="0">
        <a:lnSpc>
          <a:spcPct val="95000"/>
        </a:lnSpc>
        <a:spcBef>
          <a:spcPct val="35000"/>
        </a:spcBef>
        <a:spcAft>
          <a:spcPct val="0"/>
        </a:spcAft>
        <a:buChar char="•"/>
        <a:defRPr sz="2000" b="1">
          <a:solidFill>
            <a:schemeClr val="tx1"/>
          </a:solidFill>
          <a:latin typeface="+mn-lt"/>
        </a:defRPr>
      </a:lvl8pPr>
      <a:lvl9pPr marL="3254375" indent="-176213" algn="l" rtl="0" eaLnBrk="0" fontAlgn="base" hangingPunct="0">
        <a:lnSpc>
          <a:spcPct val="95000"/>
        </a:lnSpc>
        <a:spcBef>
          <a:spcPct val="35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1219200" y="152400"/>
            <a:ext cx="7848600" cy="647700"/>
          </a:xfrm>
          <a:prstGeom prst="rect">
            <a:avLst/>
          </a:prstGeom>
          <a:noFill/>
          <a:ln w="9525">
            <a:noFill/>
            <a:miter lim="800000"/>
            <a:headEnd/>
            <a:tailEnd/>
          </a:ln>
          <a:effectLst/>
        </p:spPr>
        <p:txBody>
          <a:bodyPr vert="horz" wrap="square" lIns="45720" tIns="46038" rIns="45720" bIns="46038" numCol="1" anchor="b" anchorCtr="0" compatLnSpc="1">
            <a:prstTxWarp prst="textNoShape">
              <a:avLst/>
            </a:prstTxWarp>
          </a:bodyPr>
          <a:lstStyle/>
          <a:p>
            <a:pPr lvl="0"/>
            <a:endParaRPr lang="en-US"/>
          </a:p>
        </p:txBody>
      </p:sp>
      <p:sp>
        <p:nvSpPr>
          <p:cNvPr id="1030" name="Rectangle 6"/>
          <p:cNvSpPr>
            <a:spLocks noGrp="1" noChangeArrowheads="1"/>
          </p:cNvSpPr>
          <p:nvPr>
            <p:ph type="body" idx="1"/>
          </p:nvPr>
        </p:nvSpPr>
        <p:spPr bwMode="auto">
          <a:xfrm>
            <a:off x="457200" y="1143000"/>
            <a:ext cx="8229600" cy="5214938"/>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FOOTER.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1183" t="17817" r="79295" b="19825"/>
          <a:stretch/>
        </p:blipFill>
        <p:spPr>
          <a:xfrm>
            <a:off x="0" y="6324600"/>
            <a:ext cx="2514598" cy="533400"/>
          </a:xfrm>
          <a:prstGeom prst="rect">
            <a:avLst/>
          </a:prstGeom>
        </p:spPr>
      </p:pic>
      <p:sp>
        <p:nvSpPr>
          <p:cNvPr id="7" name="TextBox 6"/>
          <p:cNvSpPr txBox="1"/>
          <p:nvPr userDrawn="1"/>
        </p:nvSpPr>
        <p:spPr>
          <a:xfrm>
            <a:off x="0" y="0"/>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8" name="TextBox 7"/>
          <p:cNvSpPr txBox="1"/>
          <p:nvPr userDrawn="1"/>
        </p:nvSpPr>
        <p:spPr>
          <a:xfrm>
            <a:off x="7463732" y="6581001"/>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9" name="Slide Number Placeholder 3"/>
          <p:cNvSpPr txBox="1">
            <a:spLocks/>
          </p:cNvSpPr>
          <p:nvPr userDrawn="1"/>
        </p:nvSpPr>
        <p:spPr bwMode="auto">
          <a:xfrm>
            <a:off x="3541713" y="652621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kumimoji="1" sz="2400">
                <a:solidFill>
                  <a:schemeClr val="tx1"/>
                </a:solidFill>
                <a:latin typeface="Times New Roman" pitchFamily="18" charset="0"/>
                <a:cs typeface="Arial" pitchFamily="34" charset="0"/>
              </a:defRPr>
            </a:lvl1pPr>
            <a:lvl2pPr marL="742950" indent="-285750" defTabSz="457200" eaLnBrk="0" hangingPunct="0">
              <a:defRPr kumimoji="1" sz="2400">
                <a:solidFill>
                  <a:schemeClr val="tx1"/>
                </a:solidFill>
                <a:latin typeface="Times New Roman" pitchFamily="18" charset="0"/>
                <a:cs typeface="Arial" pitchFamily="34" charset="0"/>
              </a:defRPr>
            </a:lvl2pPr>
            <a:lvl3pPr marL="1143000" indent="-228600" defTabSz="457200" eaLnBrk="0" hangingPunct="0">
              <a:defRPr kumimoji="1" sz="2400">
                <a:solidFill>
                  <a:schemeClr val="tx1"/>
                </a:solidFill>
                <a:latin typeface="Times New Roman" pitchFamily="18" charset="0"/>
                <a:cs typeface="Arial" pitchFamily="34" charset="0"/>
              </a:defRPr>
            </a:lvl3pPr>
            <a:lvl4pPr marL="1600200" indent="-228600" defTabSz="457200" eaLnBrk="0" hangingPunct="0">
              <a:defRPr kumimoji="1" sz="2400">
                <a:solidFill>
                  <a:schemeClr val="tx1"/>
                </a:solidFill>
                <a:latin typeface="Times New Roman" pitchFamily="18" charset="0"/>
                <a:cs typeface="Arial" pitchFamily="34" charset="0"/>
              </a:defRPr>
            </a:lvl4pPr>
            <a:lvl5pPr marL="2057400" indent="-228600" defTabSz="457200" eaLnBrk="0" hangingPunct="0">
              <a:defRPr kumimoji="1" sz="2400">
                <a:solidFill>
                  <a:schemeClr val="tx1"/>
                </a:solidFill>
                <a:latin typeface="Times New Roman" pitchFamily="18" charset="0"/>
                <a:cs typeface="Arial" pitchFamily="34" charset="0"/>
              </a:defRPr>
            </a:lvl5pPr>
            <a:lvl6pPr marL="25146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6pPr>
            <a:lvl7pPr marL="29718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7pPr>
            <a:lvl8pPr marL="34290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8pPr>
            <a:lvl9pPr marL="38862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9pPr>
          </a:lstStyle>
          <a:p>
            <a:pPr algn="ctr" eaLnBrk="1" fontAlgn="auto" hangingPunct="1">
              <a:spcBef>
                <a:spcPts val="0"/>
              </a:spcBef>
              <a:spcAft>
                <a:spcPts val="0"/>
              </a:spcAft>
            </a:pPr>
            <a:fld id="{7A5D53D3-9038-408D-BFE6-CD2B756E78BA}" type="slidenum">
              <a:rPr lang="en-US" altLang="en-US" sz="1200" b="0">
                <a:solidFill>
                  <a:srgbClr val="1F497D"/>
                </a:solidFill>
                <a:latin typeface="Calibri" pitchFamily="34" charset="0"/>
              </a:rPr>
              <a:pPr algn="ctr" eaLnBrk="1" fontAlgn="auto" hangingPunct="1">
                <a:spcBef>
                  <a:spcPts val="0"/>
                </a:spcBef>
                <a:spcAft>
                  <a:spcPts val="0"/>
                </a:spcAft>
              </a:pPr>
              <a:t>‹#›</a:t>
            </a:fld>
            <a:endParaRPr lang="en-US" altLang="en-US" sz="1200" b="0" dirty="0">
              <a:solidFill>
                <a:srgbClr val="1F497D"/>
              </a:solidFill>
              <a:latin typeface="Calibri" pitchFamily="34" charset="0"/>
            </a:endParaRPr>
          </a:p>
        </p:txBody>
      </p:sp>
    </p:spTree>
    <p:extLst>
      <p:ext uri="{BB962C8B-B14F-4D97-AF65-F5344CB8AC3E}">
        <p14:creationId xmlns:p14="http://schemas.microsoft.com/office/powerpoint/2010/main" val="1079546319"/>
      </p:ext>
    </p:extLst>
  </p:cSld>
  <p:clrMap bg1="lt1" tx1="dk1" bg2="lt2" tx2="dk2" accent1="accent1" accent2="accent2" accent3="accent3" accent4="accent4" accent5="accent5" accent6="accent6" hlink="hlink" folHlink="folHlink"/>
  <p:sldLayoutIdLst>
    <p:sldLayoutId id="2147483764" r:id="rId1"/>
    <p:sldLayoutId id="2147483765" r:id="rId2"/>
  </p:sldLayoutIdLst>
  <p:hf sldNum="0" hdr="0" ftr="0" dt="0"/>
  <p:txStyles>
    <p:titleStyle>
      <a:lvl1pPr algn="r" rtl="0" eaLnBrk="0" fontAlgn="base" hangingPunct="0">
        <a:spcBef>
          <a:spcPct val="0"/>
        </a:spcBef>
        <a:spcAft>
          <a:spcPct val="0"/>
        </a:spcAft>
        <a:defRPr sz="2800" b="1" i="1">
          <a:solidFill>
            <a:srgbClr val="000000"/>
          </a:solidFill>
          <a:latin typeface="+mj-lt"/>
          <a:ea typeface="+mj-ea"/>
          <a:cs typeface="+mj-cs"/>
        </a:defRPr>
      </a:lvl1pPr>
      <a:lvl2pPr algn="r" rtl="0" eaLnBrk="0" fontAlgn="base" hangingPunct="0">
        <a:spcBef>
          <a:spcPct val="0"/>
        </a:spcBef>
        <a:spcAft>
          <a:spcPct val="0"/>
        </a:spcAft>
        <a:defRPr sz="2800" b="1" i="1">
          <a:solidFill>
            <a:srgbClr val="000000"/>
          </a:solidFill>
          <a:latin typeface="Times New Roman" pitchFamily="18" charset="0"/>
        </a:defRPr>
      </a:lvl2pPr>
      <a:lvl3pPr algn="r" rtl="0" eaLnBrk="0" fontAlgn="base" hangingPunct="0">
        <a:spcBef>
          <a:spcPct val="0"/>
        </a:spcBef>
        <a:spcAft>
          <a:spcPct val="0"/>
        </a:spcAft>
        <a:defRPr sz="2800" b="1" i="1">
          <a:solidFill>
            <a:srgbClr val="000000"/>
          </a:solidFill>
          <a:latin typeface="Times New Roman" pitchFamily="18" charset="0"/>
        </a:defRPr>
      </a:lvl3pPr>
      <a:lvl4pPr algn="r" rtl="0" eaLnBrk="0" fontAlgn="base" hangingPunct="0">
        <a:spcBef>
          <a:spcPct val="0"/>
        </a:spcBef>
        <a:spcAft>
          <a:spcPct val="0"/>
        </a:spcAft>
        <a:defRPr sz="2800" b="1" i="1">
          <a:solidFill>
            <a:srgbClr val="000000"/>
          </a:solidFill>
          <a:latin typeface="Times New Roman" pitchFamily="18" charset="0"/>
        </a:defRPr>
      </a:lvl4pPr>
      <a:lvl5pPr algn="r" rtl="0" eaLnBrk="0" fontAlgn="base" hangingPunct="0">
        <a:spcBef>
          <a:spcPct val="0"/>
        </a:spcBef>
        <a:spcAft>
          <a:spcPct val="0"/>
        </a:spcAft>
        <a:defRPr sz="2800" b="1" i="1">
          <a:solidFill>
            <a:srgbClr val="000000"/>
          </a:solidFill>
          <a:latin typeface="Times New Roman" pitchFamily="18" charset="0"/>
        </a:defRPr>
      </a:lvl5pPr>
      <a:lvl6pPr marL="457200" algn="r" rtl="0" eaLnBrk="0" fontAlgn="base" hangingPunct="0">
        <a:spcBef>
          <a:spcPct val="0"/>
        </a:spcBef>
        <a:spcAft>
          <a:spcPct val="0"/>
        </a:spcAft>
        <a:defRPr sz="2800" b="1" i="1">
          <a:solidFill>
            <a:srgbClr val="000000"/>
          </a:solidFill>
          <a:latin typeface="Times New Roman" pitchFamily="18" charset="0"/>
        </a:defRPr>
      </a:lvl6pPr>
      <a:lvl7pPr marL="914400" algn="r" rtl="0" eaLnBrk="0" fontAlgn="base" hangingPunct="0">
        <a:spcBef>
          <a:spcPct val="0"/>
        </a:spcBef>
        <a:spcAft>
          <a:spcPct val="0"/>
        </a:spcAft>
        <a:defRPr sz="2800" b="1" i="1">
          <a:solidFill>
            <a:srgbClr val="000000"/>
          </a:solidFill>
          <a:latin typeface="Times New Roman" pitchFamily="18" charset="0"/>
        </a:defRPr>
      </a:lvl7pPr>
      <a:lvl8pPr marL="1371600" algn="r" rtl="0" eaLnBrk="0" fontAlgn="base" hangingPunct="0">
        <a:spcBef>
          <a:spcPct val="0"/>
        </a:spcBef>
        <a:spcAft>
          <a:spcPct val="0"/>
        </a:spcAft>
        <a:defRPr sz="2800" b="1" i="1">
          <a:solidFill>
            <a:srgbClr val="000000"/>
          </a:solidFill>
          <a:latin typeface="Times New Roman" pitchFamily="18" charset="0"/>
        </a:defRPr>
      </a:lvl8pPr>
      <a:lvl9pPr marL="1828800" algn="r" rtl="0" eaLnBrk="0" fontAlgn="base" hangingPunct="0">
        <a:spcBef>
          <a:spcPct val="0"/>
        </a:spcBef>
        <a:spcAft>
          <a:spcPct val="0"/>
        </a:spcAft>
        <a:defRPr sz="2800" b="1" i="1">
          <a:solidFill>
            <a:srgbClr val="000000"/>
          </a:solidFill>
          <a:latin typeface="Times New Roman" pitchFamily="18" charset="0"/>
        </a:defRPr>
      </a:lvl9pPr>
    </p:titleStyle>
    <p:bodyStyle>
      <a:lvl1pPr marL="171450" indent="-171450" algn="l" rtl="0" eaLnBrk="0" fontAlgn="base" hangingPunct="0">
        <a:lnSpc>
          <a:spcPct val="95000"/>
        </a:lnSpc>
        <a:spcBef>
          <a:spcPct val="35000"/>
        </a:spcBef>
        <a:spcAft>
          <a:spcPct val="0"/>
        </a:spcAft>
        <a:buChar char="•"/>
        <a:defRPr sz="2000" b="1">
          <a:solidFill>
            <a:schemeClr val="tx1"/>
          </a:solidFill>
          <a:latin typeface="+mn-lt"/>
          <a:ea typeface="+mn-ea"/>
          <a:cs typeface="+mn-cs"/>
        </a:defRPr>
      </a:lvl1pPr>
      <a:lvl2pPr marL="514350" indent="-228600" algn="l" rtl="0" eaLnBrk="0" fontAlgn="base" hangingPunct="0">
        <a:lnSpc>
          <a:spcPct val="95000"/>
        </a:lnSpc>
        <a:spcBef>
          <a:spcPct val="35000"/>
        </a:spcBef>
        <a:spcAft>
          <a:spcPct val="0"/>
        </a:spcAft>
        <a:buChar char="–"/>
        <a:defRPr sz="2000" b="1">
          <a:solidFill>
            <a:schemeClr val="tx1"/>
          </a:solidFill>
          <a:latin typeface="+mn-lt"/>
        </a:defRPr>
      </a:lvl2pPr>
      <a:lvl3pPr marL="796925" indent="-168275" algn="l" rtl="0" eaLnBrk="0" fontAlgn="base" hangingPunct="0">
        <a:lnSpc>
          <a:spcPct val="95000"/>
        </a:lnSpc>
        <a:spcBef>
          <a:spcPct val="35000"/>
        </a:spcBef>
        <a:spcAft>
          <a:spcPct val="0"/>
        </a:spcAft>
        <a:buChar char="•"/>
        <a:defRPr sz="2000" b="1">
          <a:solidFill>
            <a:schemeClr val="tx1"/>
          </a:solidFill>
          <a:latin typeface="+mn-lt"/>
        </a:defRPr>
      </a:lvl3pPr>
      <a:lvl4pPr marL="1135063" indent="-223838" algn="l" rtl="0" eaLnBrk="0" fontAlgn="base" hangingPunct="0">
        <a:lnSpc>
          <a:spcPct val="95000"/>
        </a:lnSpc>
        <a:spcBef>
          <a:spcPct val="35000"/>
        </a:spcBef>
        <a:spcAft>
          <a:spcPct val="0"/>
        </a:spcAft>
        <a:buChar char="–"/>
        <a:defRPr sz="2000" b="1">
          <a:solidFill>
            <a:schemeClr val="tx1"/>
          </a:solidFill>
          <a:latin typeface="+mn-lt"/>
        </a:defRPr>
      </a:lvl4pPr>
      <a:lvl5pPr marL="1425575" indent="-176213" algn="l" rtl="0" eaLnBrk="0" fontAlgn="base" hangingPunct="0">
        <a:lnSpc>
          <a:spcPct val="95000"/>
        </a:lnSpc>
        <a:spcBef>
          <a:spcPct val="35000"/>
        </a:spcBef>
        <a:spcAft>
          <a:spcPct val="0"/>
        </a:spcAft>
        <a:buChar char="•"/>
        <a:defRPr sz="2000" b="1">
          <a:solidFill>
            <a:schemeClr val="tx1"/>
          </a:solidFill>
          <a:latin typeface="+mn-lt"/>
        </a:defRPr>
      </a:lvl5pPr>
      <a:lvl6pPr marL="1882775" indent="-176213" algn="l" rtl="0" eaLnBrk="0" fontAlgn="base" hangingPunct="0">
        <a:lnSpc>
          <a:spcPct val="95000"/>
        </a:lnSpc>
        <a:spcBef>
          <a:spcPct val="35000"/>
        </a:spcBef>
        <a:spcAft>
          <a:spcPct val="0"/>
        </a:spcAft>
        <a:buChar char="•"/>
        <a:defRPr sz="2000" b="1">
          <a:solidFill>
            <a:schemeClr val="tx1"/>
          </a:solidFill>
          <a:latin typeface="+mn-lt"/>
        </a:defRPr>
      </a:lvl6pPr>
      <a:lvl7pPr marL="2339975" indent="-176213" algn="l" rtl="0" eaLnBrk="0" fontAlgn="base" hangingPunct="0">
        <a:lnSpc>
          <a:spcPct val="95000"/>
        </a:lnSpc>
        <a:spcBef>
          <a:spcPct val="35000"/>
        </a:spcBef>
        <a:spcAft>
          <a:spcPct val="0"/>
        </a:spcAft>
        <a:buChar char="•"/>
        <a:defRPr sz="2000" b="1">
          <a:solidFill>
            <a:schemeClr val="tx1"/>
          </a:solidFill>
          <a:latin typeface="+mn-lt"/>
        </a:defRPr>
      </a:lvl7pPr>
      <a:lvl8pPr marL="2797175" indent="-176213" algn="l" rtl="0" eaLnBrk="0" fontAlgn="base" hangingPunct="0">
        <a:lnSpc>
          <a:spcPct val="95000"/>
        </a:lnSpc>
        <a:spcBef>
          <a:spcPct val="35000"/>
        </a:spcBef>
        <a:spcAft>
          <a:spcPct val="0"/>
        </a:spcAft>
        <a:buChar char="•"/>
        <a:defRPr sz="2000" b="1">
          <a:solidFill>
            <a:schemeClr val="tx1"/>
          </a:solidFill>
          <a:latin typeface="+mn-lt"/>
        </a:defRPr>
      </a:lvl8pPr>
      <a:lvl9pPr marL="3254375" indent="-176213" algn="l" rtl="0" eaLnBrk="0" fontAlgn="base" hangingPunct="0">
        <a:lnSpc>
          <a:spcPct val="95000"/>
        </a:lnSpc>
        <a:spcBef>
          <a:spcPct val="35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1219200" y="152400"/>
            <a:ext cx="7848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6038" rIns="45720" bIns="46038" numCol="1" anchor="b" anchorCtr="0" compatLnSpc="1">
            <a:prstTxWarp prst="textNoShape">
              <a:avLst/>
            </a:prstTxWarp>
          </a:bodyPr>
          <a:lstStyle/>
          <a:p>
            <a:pPr lvl="0"/>
            <a:endParaRPr lang="en-US"/>
          </a:p>
        </p:txBody>
      </p:sp>
      <p:sp>
        <p:nvSpPr>
          <p:cNvPr id="1027" name="Rectangle 6"/>
          <p:cNvSpPr>
            <a:spLocks noGrp="1" noChangeArrowheads="1"/>
          </p:cNvSpPr>
          <p:nvPr>
            <p:ph type="body" idx="1"/>
          </p:nvPr>
        </p:nvSpPr>
        <p:spPr bwMode="auto">
          <a:xfrm>
            <a:off x="457200" y="1143000"/>
            <a:ext cx="8229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FOOTER.png"/>
          <p:cNvPicPr>
            <a:picLocks noChangeAspect="1"/>
          </p:cNvPicPr>
          <p:nvPr userDrawn="1"/>
        </p:nvPicPr>
        <p:blipFill rotWithShape="1">
          <a:blip r:embed="rId6" cstate="print">
            <a:extLst>
              <a:ext uri="{28A0092B-C50C-407E-A947-70E740481C1C}">
                <a14:useLocalDpi xmlns:a14="http://schemas.microsoft.com/office/drawing/2010/main" val="0"/>
              </a:ext>
            </a:extLst>
          </a:blip>
          <a:srcRect l="1183" t="17817" r="79295" b="19825"/>
          <a:stretch/>
        </p:blipFill>
        <p:spPr>
          <a:xfrm>
            <a:off x="0" y="6324600"/>
            <a:ext cx="2514598" cy="533400"/>
          </a:xfrm>
          <a:prstGeom prst="rect">
            <a:avLst/>
          </a:prstGeom>
        </p:spPr>
      </p:pic>
      <p:sp>
        <p:nvSpPr>
          <p:cNvPr id="10" name="TextBox 9"/>
          <p:cNvSpPr txBox="1"/>
          <p:nvPr userDrawn="1"/>
        </p:nvSpPr>
        <p:spPr>
          <a:xfrm>
            <a:off x="0" y="0"/>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11" name="TextBox 10"/>
          <p:cNvSpPr txBox="1"/>
          <p:nvPr userDrawn="1"/>
        </p:nvSpPr>
        <p:spPr>
          <a:xfrm>
            <a:off x="7463732" y="6581001"/>
            <a:ext cx="1577676" cy="276999"/>
          </a:xfrm>
          <a:prstGeom prst="rect">
            <a:avLst/>
          </a:prstGeom>
          <a:noFill/>
        </p:spPr>
        <p:txBody>
          <a:bodyPr wrap="none" rtlCol="0">
            <a:spAutoFit/>
          </a:bodyPr>
          <a:lstStyle/>
          <a:p>
            <a:r>
              <a:rPr lang="en-US" sz="1200" dirty="0">
                <a:solidFill>
                  <a:srgbClr val="00B050"/>
                </a:solidFill>
                <a:cs typeface="Arial" charset="0"/>
              </a:rPr>
              <a:t>UNCLASSIFIED (U)</a:t>
            </a:r>
          </a:p>
        </p:txBody>
      </p:sp>
      <p:sp>
        <p:nvSpPr>
          <p:cNvPr id="12" name="Slide Number Placeholder 3"/>
          <p:cNvSpPr txBox="1">
            <a:spLocks/>
          </p:cNvSpPr>
          <p:nvPr userDrawn="1"/>
        </p:nvSpPr>
        <p:spPr bwMode="auto">
          <a:xfrm>
            <a:off x="3541713" y="652621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kumimoji="1" sz="2400">
                <a:solidFill>
                  <a:schemeClr val="tx1"/>
                </a:solidFill>
                <a:latin typeface="Times New Roman" pitchFamily="18" charset="0"/>
                <a:cs typeface="Arial" pitchFamily="34" charset="0"/>
              </a:defRPr>
            </a:lvl1pPr>
            <a:lvl2pPr marL="742950" indent="-285750" defTabSz="457200" eaLnBrk="0" hangingPunct="0">
              <a:defRPr kumimoji="1" sz="2400">
                <a:solidFill>
                  <a:schemeClr val="tx1"/>
                </a:solidFill>
                <a:latin typeface="Times New Roman" pitchFamily="18" charset="0"/>
                <a:cs typeface="Arial" pitchFamily="34" charset="0"/>
              </a:defRPr>
            </a:lvl2pPr>
            <a:lvl3pPr marL="1143000" indent="-228600" defTabSz="457200" eaLnBrk="0" hangingPunct="0">
              <a:defRPr kumimoji="1" sz="2400">
                <a:solidFill>
                  <a:schemeClr val="tx1"/>
                </a:solidFill>
                <a:latin typeface="Times New Roman" pitchFamily="18" charset="0"/>
                <a:cs typeface="Arial" pitchFamily="34" charset="0"/>
              </a:defRPr>
            </a:lvl3pPr>
            <a:lvl4pPr marL="1600200" indent="-228600" defTabSz="457200" eaLnBrk="0" hangingPunct="0">
              <a:defRPr kumimoji="1" sz="2400">
                <a:solidFill>
                  <a:schemeClr val="tx1"/>
                </a:solidFill>
                <a:latin typeface="Times New Roman" pitchFamily="18" charset="0"/>
                <a:cs typeface="Arial" pitchFamily="34" charset="0"/>
              </a:defRPr>
            </a:lvl4pPr>
            <a:lvl5pPr marL="2057400" indent="-228600" defTabSz="457200" eaLnBrk="0" hangingPunct="0">
              <a:defRPr kumimoji="1" sz="2400">
                <a:solidFill>
                  <a:schemeClr val="tx1"/>
                </a:solidFill>
                <a:latin typeface="Times New Roman" pitchFamily="18" charset="0"/>
                <a:cs typeface="Arial" pitchFamily="34" charset="0"/>
              </a:defRPr>
            </a:lvl5pPr>
            <a:lvl6pPr marL="25146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6pPr>
            <a:lvl7pPr marL="29718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7pPr>
            <a:lvl8pPr marL="34290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8pPr>
            <a:lvl9pPr marL="3886200" indent="-228600" defTabSz="457200" eaLnBrk="0" fontAlgn="base" hangingPunct="0">
              <a:spcBef>
                <a:spcPct val="0"/>
              </a:spcBef>
              <a:spcAft>
                <a:spcPct val="0"/>
              </a:spcAft>
              <a:defRPr kumimoji="1" sz="2400">
                <a:solidFill>
                  <a:schemeClr val="tx1"/>
                </a:solidFill>
                <a:latin typeface="Times New Roman" pitchFamily="18" charset="0"/>
                <a:cs typeface="Arial" pitchFamily="34" charset="0"/>
              </a:defRPr>
            </a:lvl9pPr>
          </a:lstStyle>
          <a:p>
            <a:pPr algn="ctr" eaLnBrk="1" fontAlgn="auto" hangingPunct="1">
              <a:spcBef>
                <a:spcPts val="0"/>
              </a:spcBef>
              <a:spcAft>
                <a:spcPts val="0"/>
              </a:spcAft>
            </a:pPr>
            <a:fld id="{7A5D53D3-9038-408D-BFE6-CD2B756E78BA}" type="slidenum">
              <a:rPr lang="en-US" altLang="en-US" sz="1200" b="0">
                <a:solidFill>
                  <a:srgbClr val="1F497D"/>
                </a:solidFill>
                <a:latin typeface="Calibri" pitchFamily="34" charset="0"/>
              </a:rPr>
              <a:pPr algn="ctr" eaLnBrk="1" fontAlgn="auto" hangingPunct="1">
                <a:spcBef>
                  <a:spcPts val="0"/>
                </a:spcBef>
                <a:spcAft>
                  <a:spcPts val="0"/>
                </a:spcAft>
              </a:pPr>
              <a:t>‹#›</a:t>
            </a:fld>
            <a:endParaRPr lang="en-US" altLang="en-US" sz="1200" b="0" dirty="0">
              <a:solidFill>
                <a:srgbClr val="1F497D"/>
              </a:solidFill>
              <a:latin typeface="Calibri" pitchFamily="34" charset="0"/>
            </a:endParaRPr>
          </a:p>
        </p:txBody>
      </p:sp>
    </p:spTree>
    <p:extLst>
      <p:ext uri="{BB962C8B-B14F-4D97-AF65-F5344CB8AC3E}">
        <p14:creationId xmlns:p14="http://schemas.microsoft.com/office/powerpoint/2010/main" val="572119787"/>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6" r:id="rId3"/>
    <p:sldLayoutId id="2147483801" r:id="rId4"/>
  </p:sldLayoutIdLst>
  <p:hf sldNum="0" hdr="0" ftr="0" dt="0"/>
  <p:txStyles>
    <p:titleStyle>
      <a:lvl1pPr algn="r" rtl="0" eaLnBrk="0" fontAlgn="base" hangingPunct="0">
        <a:spcBef>
          <a:spcPct val="0"/>
        </a:spcBef>
        <a:spcAft>
          <a:spcPct val="0"/>
        </a:spcAft>
        <a:defRPr sz="2800" b="1" i="1">
          <a:solidFill>
            <a:srgbClr val="000000"/>
          </a:solidFill>
          <a:latin typeface="+mj-lt"/>
          <a:ea typeface="+mj-ea"/>
          <a:cs typeface="+mj-cs"/>
        </a:defRPr>
      </a:lvl1pPr>
      <a:lvl2pPr algn="r" rtl="0" eaLnBrk="0" fontAlgn="base" hangingPunct="0">
        <a:spcBef>
          <a:spcPct val="0"/>
        </a:spcBef>
        <a:spcAft>
          <a:spcPct val="0"/>
        </a:spcAft>
        <a:defRPr sz="2800" b="1" i="1">
          <a:solidFill>
            <a:srgbClr val="000000"/>
          </a:solidFill>
          <a:latin typeface="Times New Roman" pitchFamily="18" charset="0"/>
        </a:defRPr>
      </a:lvl2pPr>
      <a:lvl3pPr algn="r" rtl="0" eaLnBrk="0" fontAlgn="base" hangingPunct="0">
        <a:spcBef>
          <a:spcPct val="0"/>
        </a:spcBef>
        <a:spcAft>
          <a:spcPct val="0"/>
        </a:spcAft>
        <a:defRPr sz="2800" b="1" i="1">
          <a:solidFill>
            <a:srgbClr val="000000"/>
          </a:solidFill>
          <a:latin typeface="Times New Roman" pitchFamily="18" charset="0"/>
        </a:defRPr>
      </a:lvl3pPr>
      <a:lvl4pPr algn="r" rtl="0" eaLnBrk="0" fontAlgn="base" hangingPunct="0">
        <a:spcBef>
          <a:spcPct val="0"/>
        </a:spcBef>
        <a:spcAft>
          <a:spcPct val="0"/>
        </a:spcAft>
        <a:defRPr sz="2800" b="1" i="1">
          <a:solidFill>
            <a:srgbClr val="000000"/>
          </a:solidFill>
          <a:latin typeface="Times New Roman" pitchFamily="18" charset="0"/>
        </a:defRPr>
      </a:lvl4pPr>
      <a:lvl5pPr algn="r" rtl="0" eaLnBrk="0" fontAlgn="base" hangingPunct="0">
        <a:spcBef>
          <a:spcPct val="0"/>
        </a:spcBef>
        <a:spcAft>
          <a:spcPct val="0"/>
        </a:spcAft>
        <a:defRPr sz="2800" b="1" i="1">
          <a:solidFill>
            <a:srgbClr val="000000"/>
          </a:solidFill>
          <a:latin typeface="Times New Roman" pitchFamily="18" charset="0"/>
        </a:defRPr>
      </a:lvl5pPr>
      <a:lvl6pPr marL="457200" algn="r" rtl="0" eaLnBrk="0" fontAlgn="base" hangingPunct="0">
        <a:spcBef>
          <a:spcPct val="0"/>
        </a:spcBef>
        <a:spcAft>
          <a:spcPct val="0"/>
        </a:spcAft>
        <a:defRPr sz="2800" b="1" i="1">
          <a:solidFill>
            <a:srgbClr val="000000"/>
          </a:solidFill>
          <a:latin typeface="Times New Roman" pitchFamily="18" charset="0"/>
        </a:defRPr>
      </a:lvl6pPr>
      <a:lvl7pPr marL="914400" algn="r" rtl="0" eaLnBrk="0" fontAlgn="base" hangingPunct="0">
        <a:spcBef>
          <a:spcPct val="0"/>
        </a:spcBef>
        <a:spcAft>
          <a:spcPct val="0"/>
        </a:spcAft>
        <a:defRPr sz="2800" b="1" i="1">
          <a:solidFill>
            <a:srgbClr val="000000"/>
          </a:solidFill>
          <a:latin typeface="Times New Roman" pitchFamily="18" charset="0"/>
        </a:defRPr>
      </a:lvl7pPr>
      <a:lvl8pPr marL="1371600" algn="r" rtl="0" eaLnBrk="0" fontAlgn="base" hangingPunct="0">
        <a:spcBef>
          <a:spcPct val="0"/>
        </a:spcBef>
        <a:spcAft>
          <a:spcPct val="0"/>
        </a:spcAft>
        <a:defRPr sz="2800" b="1" i="1">
          <a:solidFill>
            <a:srgbClr val="000000"/>
          </a:solidFill>
          <a:latin typeface="Times New Roman" pitchFamily="18" charset="0"/>
        </a:defRPr>
      </a:lvl8pPr>
      <a:lvl9pPr marL="1828800" algn="r" rtl="0" eaLnBrk="0" fontAlgn="base" hangingPunct="0">
        <a:spcBef>
          <a:spcPct val="0"/>
        </a:spcBef>
        <a:spcAft>
          <a:spcPct val="0"/>
        </a:spcAft>
        <a:defRPr sz="2800" b="1" i="1">
          <a:solidFill>
            <a:srgbClr val="000000"/>
          </a:solidFill>
          <a:latin typeface="Times New Roman" pitchFamily="18" charset="0"/>
        </a:defRPr>
      </a:lvl9pPr>
    </p:titleStyle>
    <p:bodyStyle>
      <a:lvl1pPr marL="171450" indent="-171450" algn="l" rtl="0" eaLnBrk="0" fontAlgn="base" hangingPunct="0">
        <a:lnSpc>
          <a:spcPct val="95000"/>
        </a:lnSpc>
        <a:spcBef>
          <a:spcPct val="35000"/>
        </a:spcBef>
        <a:spcAft>
          <a:spcPct val="0"/>
        </a:spcAft>
        <a:buChar char="•"/>
        <a:defRPr sz="2000" b="1">
          <a:solidFill>
            <a:schemeClr val="tx1"/>
          </a:solidFill>
          <a:latin typeface="+mn-lt"/>
          <a:ea typeface="+mn-ea"/>
          <a:cs typeface="+mn-cs"/>
        </a:defRPr>
      </a:lvl1pPr>
      <a:lvl2pPr marL="514350" indent="-228600" algn="l" rtl="0" eaLnBrk="0" fontAlgn="base" hangingPunct="0">
        <a:lnSpc>
          <a:spcPct val="95000"/>
        </a:lnSpc>
        <a:spcBef>
          <a:spcPct val="35000"/>
        </a:spcBef>
        <a:spcAft>
          <a:spcPct val="0"/>
        </a:spcAft>
        <a:buChar char="–"/>
        <a:defRPr sz="2000" b="1">
          <a:solidFill>
            <a:schemeClr val="tx1"/>
          </a:solidFill>
          <a:latin typeface="+mn-lt"/>
        </a:defRPr>
      </a:lvl2pPr>
      <a:lvl3pPr marL="796925" indent="-168275" algn="l" rtl="0" eaLnBrk="0" fontAlgn="base" hangingPunct="0">
        <a:lnSpc>
          <a:spcPct val="95000"/>
        </a:lnSpc>
        <a:spcBef>
          <a:spcPct val="35000"/>
        </a:spcBef>
        <a:spcAft>
          <a:spcPct val="0"/>
        </a:spcAft>
        <a:buChar char="•"/>
        <a:defRPr sz="2000" b="1">
          <a:solidFill>
            <a:schemeClr val="tx1"/>
          </a:solidFill>
          <a:latin typeface="+mn-lt"/>
        </a:defRPr>
      </a:lvl3pPr>
      <a:lvl4pPr marL="1135063" indent="-223838" algn="l" rtl="0" eaLnBrk="0" fontAlgn="base" hangingPunct="0">
        <a:lnSpc>
          <a:spcPct val="95000"/>
        </a:lnSpc>
        <a:spcBef>
          <a:spcPct val="35000"/>
        </a:spcBef>
        <a:spcAft>
          <a:spcPct val="0"/>
        </a:spcAft>
        <a:buChar char="–"/>
        <a:defRPr sz="2000" b="1">
          <a:solidFill>
            <a:schemeClr val="tx1"/>
          </a:solidFill>
          <a:latin typeface="+mn-lt"/>
        </a:defRPr>
      </a:lvl4pPr>
      <a:lvl5pPr marL="1425575" indent="-176213" algn="l" rtl="0" eaLnBrk="0" fontAlgn="base" hangingPunct="0">
        <a:lnSpc>
          <a:spcPct val="95000"/>
        </a:lnSpc>
        <a:spcBef>
          <a:spcPct val="35000"/>
        </a:spcBef>
        <a:spcAft>
          <a:spcPct val="0"/>
        </a:spcAft>
        <a:buChar char="•"/>
        <a:defRPr sz="2000" b="1">
          <a:solidFill>
            <a:schemeClr val="tx1"/>
          </a:solidFill>
          <a:latin typeface="+mn-lt"/>
        </a:defRPr>
      </a:lvl5pPr>
      <a:lvl6pPr marL="1882775" indent="-176213" algn="l" rtl="0" eaLnBrk="0" fontAlgn="base" hangingPunct="0">
        <a:lnSpc>
          <a:spcPct val="95000"/>
        </a:lnSpc>
        <a:spcBef>
          <a:spcPct val="35000"/>
        </a:spcBef>
        <a:spcAft>
          <a:spcPct val="0"/>
        </a:spcAft>
        <a:buChar char="•"/>
        <a:defRPr sz="2000" b="1">
          <a:solidFill>
            <a:schemeClr val="tx1"/>
          </a:solidFill>
          <a:latin typeface="+mn-lt"/>
        </a:defRPr>
      </a:lvl6pPr>
      <a:lvl7pPr marL="2339975" indent="-176213" algn="l" rtl="0" eaLnBrk="0" fontAlgn="base" hangingPunct="0">
        <a:lnSpc>
          <a:spcPct val="95000"/>
        </a:lnSpc>
        <a:spcBef>
          <a:spcPct val="35000"/>
        </a:spcBef>
        <a:spcAft>
          <a:spcPct val="0"/>
        </a:spcAft>
        <a:buChar char="•"/>
        <a:defRPr sz="2000" b="1">
          <a:solidFill>
            <a:schemeClr val="tx1"/>
          </a:solidFill>
          <a:latin typeface="+mn-lt"/>
        </a:defRPr>
      </a:lvl7pPr>
      <a:lvl8pPr marL="2797175" indent="-176213" algn="l" rtl="0" eaLnBrk="0" fontAlgn="base" hangingPunct="0">
        <a:lnSpc>
          <a:spcPct val="95000"/>
        </a:lnSpc>
        <a:spcBef>
          <a:spcPct val="35000"/>
        </a:spcBef>
        <a:spcAft>
          <a:spcPct val="0"/>
        </a:spcAft>
        <a:buChar char="•"/>
        <a:defRPr sz="2000" b="1">
          <a:solidFill>
            <a:schemeClr val="tx1"/>
          </a:solidFill>
          <a:latin typeface="+mn-lt"/>
        </a:defRPr>
      </a:lvl8pPr>
      <a:lvl9pPr marL="3254375" indent="-176213" algn="l" rtl="0" eaLnBrk="0" fontAlgn="base" hangingPunct="0">
        <a:lnSpc>
          <a:spcPct val="95000"/>
        </a:lnSpc>
        <a:spcBef>
          <a:spcPct val="35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3" name="Rectangle 5"/>
          <p:cNvSpPr>
            <a:spLocks noGrp="1" noChangeArrowheads="1"/>
          </p:cNvSpPr>
          <p:nvPr>
            <p:ph type="title"/>
          </p:nvPr>
        </p:nvSpPr>
        <p:spPr bwMode="auto">
          <a:xfrm>
            <a:off x="1219200" y="152400"/>
            <a:ext cx="784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038" rIns="45720" bIns="46038" numCol="1" anchor="b" anchorCtr="0" compatLnSpc="1">
            <a:prstTxWarp prst="textNoShape">
              <a:avLst/>
            </a:prstTxWarp>
          </a:bodyPr>
          <a:lstStyle/>
          <a:p>
            <a:pPr lvl="0"/>
            <a:endParaRPr lang="en-US" dirty="0" smtClean="0"/>
          </a:p>
        </p:txBody>
      </p:sp>
      <p:sp>
        <p:nvSpPr>
          <p:cNvPr id="54" name="Rectangle 6"/>
          <p:cNvSpPr>
            <a:spLocks noGrp="1" noChangeArrowheads="1"/>
          </p:cNvSpPr>
          <p:nvPr>
            <p:ph type="body" idx="1"/>
          </p:nvPr>
        </p:nvSpPr>
        <p:spPr bwMode="auto">
          <a:xfrm>
            <a:off x="457200" y="1143000"/>
            <a:ext cx="8229600" cy="5214938"/>
          </a:xfrm>
          <a:prstGeom prst="rect">
            <a:avLst/>
          </a:prstGeom>
          <a:noFill/>
          <a:ln>
            <a:noFill/>
          </a:ln>
          <a:effectLst/>
          <a:extLst>
            <a:ext uri="{909E8E84-426E-40DD-AFC4-6F175D3DCCD1}">
              <a14:hiddenFill xmlns:a14="http://schemas.microsoft.com/office/drawing/2010/main">
                <a:gradFill rotWithShape="0">
                  <a:gsLst>
                    <a:gs pos="0">
                      <a:srgbClr val="000000"/>
                    </a:gs>
                    <a:gs pos="100000">
                      <a:srgbClr val="000000">
                        <a:gamma/>
                        <a:shade val="89804"/>
                        <a:invGamma/>
                      </a:srgbClr>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55" name="Group 25"/>
          <p:cNvGrpSpPr>
            <a:grpSpLocks/>
          </p:cNvGrpSpPr>
          <p:nvPr userDrawn="1"/>
        </p:nvGrpSpPr>
        <p:grpSpPr bwMode="auto">
          <a:xfrm>
            <a:off x="76200" y="762000"/>
            <a:ext cx="8991600" cy="152400"/>
            <a:chOff x="0" y="576"/>
            <a:chExt cx="5282" cy="189"/>
          </a:xfrm>
        </p:grpSpPr>
        <p:grpSp>
          <p:nvGrpSpPr>
            <p:cNvPr id="56" name="Group 10"/>
            <p:cNvGrpSpPr>
              <a:grpSpLocks/>
            </p:cNvGrpSpPr>
            <p:nvPr/>
          </p:nvGrpSpPr>
          <p:grpSpPr bwMode="auto">
            <a:xfrm>
              <a:off x="5158" y="576"/>
              <a:ext cx="124" cy="189"/>
              <a:chOff x="5158" y="576"/>
              <a:chExt cx="124" cy="189"/>
            </a:xfrm>
          </p:grpSpPr>
          <p:sp>
            <p:nvSpPr>
              <p:cNvPr id="71" name="Rectangle 8"/>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sp>
            <p:nvSpPr>
              <p:cNvPr id="72" name="Rectangle 9"/>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grpSp>
        <p:grpSp>
          <p:nvGrpSpPr>
            <p:cNvPr id="57" name="Group 13"/>
            <p:cNvGrpSpPr>
              <a:grpSpLocks/>
            </p:cNvGrpSpPr>
            <p:nvPr/>
          </p:nvGrpSpPr>
          <p:grpSpPr bwMode="auto">
            <a:xfrm>
              <a:off x="4848" y="576"/>
              <a:ext cx="263" cy="189"/>
              <a:chOff x="4848" y="576"/>
              <a:chExt cx="263" cy="189"/>
            </a:xfrm>
          </p:grpSpPr>
          <p:sp>
            <p:nvSpPr>
              <p:cNvPr id="69" name="Rectangle 11"/>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sp>
            <p:nvSpPr>
              <p:cNvPr id="70" name="Rectangle 12"/>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grpSp>
        <p:grpSp>
          <p:nvGrpSpPr>
            <p:cNvPr id="58" name="Group 16"/>
            <p:cNvGrpSpPr>
              <a:grpSpLocks/>
            </p:cNvGrpSpPr>
            <p:nvPr/>
          </p:nvGrpSpPr>
          <p:grpSpPr bwMode="auto">
            <a:xfrm>
              <a:off x="4418" y="576"/>
              <a:ext cx="386" cy="189"/>
              <a:chOff x="4418" y="576"/>
              <a:chExt cx="386" cy="189"/>
            </a:xfrm>
          </p:grpSpPr>
          <p:sp>
            <p:nvSpPr>
              <p:cNvPr id="67" name="Rectangle 14"/>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sp>
            <p:nvSpPr>
              <p:cNvPr id="68" name="Rectangle 15"/>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grpSp>
        <p:grpSp>
          <p:nvGrpSpPr>
            <p:cNvPr id="59" name="Group 21"/>
            <p:cNvGrpSpPr>
              <a:grpSpLocks/>
            </p:cNvGrpSpPr>
            <p:nvPr/>
          </p:nvGrpSpPr>
          <p:grpSpPr bwMode="auto">
            <a:xfrm>
              <a:off x="3183" y="576"/>
              <a:ext cx="1191" cy="189"/>
              <a:chOff x="3183" y="576"/>
              <a:chExt cx="1191" cy="189"/>
            </a:xfrm>
          </p:grpSpPr>
          <p:sp>
            <p:nvSpPr>
              <p:cNvPr id="63" name="Rectangle 17"/>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sp>
            <p:nvSpPr>
              <p:cNvPr id="64" name="Rectangle 18"/>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sp>
            <p:nvSpPr>
              <p:cNvPr id="65" name="Rectangle 19"/>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sp>
            <p:nvSpPr>
              <p:cNvPr id="66" name="Rectangle 20"/>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grpSp>
        <p:grpSp>
          <p:nvGrpSpPr>
            <p:cNvPr id="60" name="Group 24"/>
            <p:cNvGrpSpPr>
              <a:grpSpLocks/>
            </p:cNvGrpSpPr>
            <p:nvPr/>
          </p:nvGrpSpPr>
          <p:grpSpPr bwMode="auto">
            <a:xfrm>
              <a:off x="0" y="576"/>
              <a:ext cx="3143" cy="189"/>
              <a:chOff x="0" y="576"/>
              <a:chExt cx="3143" cy="189"/>
            </a:xfrm>
          </p:grpSpPr>
          <p:sp>
            <p:nvSpPr>
              <p:cNvPr id="61" name="Rectangle 22"/>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sp>
            <p:nvSpPr>
              <p:cNvPr id="62" name="Rectangle 23"/>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b="1">
                  <a:solidFill>
                    <a:srgbClr val="FFFFFF"/>
                  </a:solidFill>
                  <a:latin typeface="Arial" charset="0"/>
                </a:endParaRPr>
              </a:p>
            </p:txBody>
          </p:sp>
        </p:grpSp>
      </p:grpSp>
      <p:sp>
        <p:nvSpPr>
          <p:cNvPr id="2" name="TextBox 1"/>
          <p:cNvSpPr txBox="1"/>
          <p:nvPr userDrawn="1"/>
        </p:nvSpPr>
        <p:spPr>
          <a:xfrm>
            <a:off x="0" y="8849"/>
            <a:ext cx="1018227" cy="261610"/>
          </a:xfrm>
          <a:prstGeom prst="rect">
            <a:avLst/>
          </a:prstGeom>
          <a:noFill/>
        </p:spPr>
        <p:txBody>
          <a:bodyPr wrap="none" rtlCol="0">
            <a:spAutoFit/>
          </a:bodyPr>
          <a:lstStyle/>
          <a:p>
            <a:r>
              <a:rPr lang="en-US" sz="1100" b="1" dirty="0" smtClean="0">
                <a:solidFill>
                  <a:srgbClr val="00B050"/>
                </a:solidFill>
              </a:rPr>
              <a:t>UNCLASSIFIED</a:t>
            </a:r>
            <a:endParaRPr lang="en-US" sz="1100" b="1" dirty="0">
              <a:solidFill>
                <a:srgbClr val="00B050"/>
              </a:solidFill>
            </a:endParaRPr>
          </a:p>
        </p:txBody>
      </p:sp>
      <p:sp>
        <p:nvSpPr>
          <p:cNvPr id="23" name="TextBox 22"/>
          <p:cNvSpPr txBox="1"/>
          <p:nvPr userDrawn="1"/>
        </p:nvSpPr>
        <p:spPr>
          <a:xfrm>
            <a:off x="7964673" y="6596390"/>
            <a:ext cx="1018227" cy="261610"/>
          </a:xfrm>
          <a:prstGeom prst="rect">
            <a:avLst/>
          </a:prstGeom>
          <a:noFill/>
        </p:spPr>
        <p:txBody>
          <a:bodyPr wrap="none" rtlCol="0">
            <a:spAutoFit/>
          </a:bodyPr>
          <a:lstStyle/>
          <a:p>
            <a:r>
              <a:rPr lang="en-US" sz="1100" b="1" dirty="0" smtClean="0">
                <a:solidFill>
                  <a:srgbClr val="00B050"/>
                </a:solidFill>
              </a:rPr>
              <a:t>UNCLASSIFIED</a:t>
            </a:r>
            <a:endParaRPr lang="en-US" sz="1100" b="1" dirty="0">
              <a:solidFill>
                <a:srgbClr val="00B050"/>
              </a:solidFill>
            </a:endParaRPr>
          </a:p>
        </p:txBody>
      </p:sp>
      <p:sp>
        <p:nvSpPr>
          <p:cNvPr id="5" name="Slide Number Placeholder 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D3A49-8FDA-4437-87F5-0052411D3893}" type="slidenum">
              <a:rPr lang="en-US" smtClean="0"/>
              <a:t>‹#›</a:t>
            </a:fld>
            <a:endParaRPr lang="en-US"/>
          </a:p>
        </p:txBody>
      </p:sp>
    </p:spTree>
    <p:extLst>
      <p:ext uri="{BB962C8B-B14F-4D97-AF65-F5344CB8AC3E}">
        <p14:creationId xmlns:p14="http://schemas.microsoft.com/office/powerpoint/2010/main" val="1291895469"/>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554" name="Rectangle 2"/>
          <p:cNvSpPr>
            <a:spLocks noGrp="1" noChangeArrowheads="1"/>
          </p:cNvSpPr>
          <p:nvPr>
            <p:ph type="dt" sz="half" idx="2"/>
          </p:nvPr>
        </p:nvSpPr>
        <p:spPr bwMode="auto">
          <a:xfrm>
            <a:off x="152400" y="6629400"/>
            <a:ext cx="3048000" cy="228600"/>
          </a:xfrm>
          <a:prstGeom prst="rect">
            <a:avLst/>
          </a:prstGeom>
          <a:noFill/>
          <a:ln w="9525">
            <a:noFill/>
            <a:miter lim="800000"/>
            <a:headEnd/>
            <a:tailEnd/>
          </a:ln>
          <a:effectLst/>
        </p:spPr>
        <p:txBody>
          <a:bodyPr vert="horz" wrap="square" lIns="45720" tIns="46038" rIns="45720" bIns="46038" numCol="1" anchor="b" anchorCtr="0" compatLnSpc="1">
            <a:prstTxWarp prst="textNoShape">
              <a:avLst/>
            </a:prstTxWarp>
          </a:bodyPr>
          <a:lstStyle>
            <a:lvl1pPr eaLnBrk="0" hangingPunct="0">
              <a:defRPr sz="800" b="0">
                <a:solidFill>
                  <a:srgbClr val="B2B2B2"/>
                </a:solidFill>
                <a:latin typeface="Arial Narrow" panose="020B060602020203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B2B2B2"/>
              </a:solidFill>
              <a:effectLst/>
              <a:uLnTx/>
              <a:uFillTx/>
              <a:latin typeface="Arial Narrow" panose="020B0606020202030204" pitchFamily="34" charset="0"/>
              <a:ea typeface="+mn-ea"/>
              <a:cs typeface="Arial" panose="020B0604020202020204" pitchFamily="34" charset="0"/>
            </a:endParaRPr>
          </a:p>
        </p:txBody>
      </p:sp>
      <p:sp>
        <p:nvSpPr>
          <p:cNvPr id="1028" name="Rectangle 4"/>
          <p:cNvSpPr>
            <a:spLocks noGrp="1" noChangeArrowheads="1"/>
          </p:cNvSpPr>
          <p:nvPr>
            <p:ph type="title"/>
          </p:nvPr>
        </p:nvSpPr>
        <p:spPr bwMode="auto">
          <a:xfrm>
            <a:off x="1219200" y="152400"/>
            <a:ext cx="7848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6038" rIns="45720" bIns="46038" numCol="1" anchor="b" anchorCtr="0" compatLnSpc="1">
            <a:prstTxWarp prst="textNoShape">
              <a:avLst/>
            </a:prstTxWarp>
          </a:bodyPr>
          <a:lstStyle/>
          <a:p>
            <a:pPr lvl="0"/>
            <a:endParaRPr lang="en-US" altLang="en-US" smtClean="0"/>
          </a:p>
        </p:txBody>
      </p:sp>
      <p:sp>
        <p:nvSpPr>
          <p:cNvPr id="1029" name="Rectangle 5"/>
          <p:cNvSpPr>
            <a:spLocks noGrp="1" noChangeArrowheads="1"/>
          </p:cNvSpPr>
          <p:nvPr>
            <p:ph type="body" idx="1"/>
          </p:nvPr>
        </p:nvSpPr>
        <p:spPr bwMode="auto">
          <a:xfrm>
            <a:off x="457200" y="1143000"/>
            <a:ext cx="8229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1030" name="Group 6"/>
          <p:cNvGrpSpPr>
            <a:grpSpLocks/>
          </p:cNvGrpSpPr>
          <p:nvPr/>
        </p:nvGrpSpPr>
        <p:grpSpPr bwMode="auto">
          <a:xfrm>
            <a:off x="76200" y="762000"/>
            <a:ext cx="8991600" cy="152400"/>
            <a:chOff x="0" y="576"/>
            <a:chExt cx="5282" cy="189"/>
          </a:xfrm>
        </p:grpSpPr>
        <p:grpSp>
          <p:nvGrpSpPr>
            <p:cNvPr id="1033" name="Group 7"/>
            <p:cNvGrpSpPr>
              <a:grpSpLocks/>
            </p:cNvGrpSpPr>
            <p:nvPr/>
          </p:nvGrpSpPr>
          <p:grpSpPr bwMode="auto">
            <a:xfrm>
              <a:off x="5158" y="576"/>
              <a:ext cx="124" cy="189"/>
              <a:chOff x="5158" y="576"/>
              <a:chExt cx="124" cy="189"/>
            </a:xfrm>
          </p:grpSpPr>
          <p:sp>
            <p:nvSpPr>
              <p:cNvPr id="1048" name="Rectangle 8"/>
              <p:cNvSpPr>
                <a:spLocks noChangeArrowheads="1"/>
              </p:cNvSpPr>
              <p:nvPr/>
            </p:nvSpPr>
            <p:spPr bwMode="auto">
              <a:xfrm>
                <a:off x="5252" y="576"/>
                <a:ext cx="30"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49" name="Rectangle 9"/>
              <p:cNvSpPr>
                <a:spLocks noChangeArrowheads="1"/>
              </p:cNvSpPr>
              <p:nvPr/>
            </p:nvSpPr>
            <p:spPr bwMode="auto">
              <a:xfrm>
                <a:off x="5158" y="576"/>
                <a:ext cx="60"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034" name="Group 10"/>
            <p:cNvGrpSpPr>
              <a:grpSpLocks/>
            </p:cNvGrpSpPr>
            <p:nvPr/>
          </p:nvGrpSpPr>
          <p:grpSpPr bwMode="auto">
            <a:xfrm>
              <a:off x="4848" y="576"/>
              <a:ext cx="263" cy="189"/>
              <a:chOff x="4848" y="576"/>
              <a:chExt cx="263" cy="189"/>
            </a:xfrm>
          </p:grpSpPr>
          <p:sp>
            <p:nvSpPr>
              <p:cNvPr id="1046" name="Rectangle 11"/>
              <p:cNvSpPr>
                <a:spLocks noChangeArrowheads="1"/>
              </p:cNvSpPr>
              <p:nvPr/>
            </p:nvSpPr>
            <p:spPr bwMode="auto">
              <a:xfrm>
                <a:off x="5018" y="576"/>
                <a:ext cx="93"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47" name="Rectangle 12"/>
              <p:cNvSpPr>
                <a:spLocks noChangeArrowheads="1"/>
              </p:cNvSpPr>
              <p:nvPr/>
            </p:nvSpPr>
            <p:spPr bwMode="auto">
              <a:xfrm>
                <a:off x="4848" y="576"/>
                <a:ext cx="126"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035" name="Group 13"/>
            <p:cNvGrpSpPr>
              <a:grpSpLocks/>
            </p:cNvGrpSpPr>
            <p:nvPr/>
          </p:nvGrpSpPr>
          <p:grpSpPr bwMode="auto">
            <a:xfrm>
              <a:off x="4418" y="576"/>
              <a:ext cx="386" cy="189"/>
              <a:chOff x="4418" y="576"/>
              <a:chExt cx="386" cy="189"/>
            </a:xfrm>
          </p:grpSpPr>
          <p:sp>
            <p:nvSpPr>
              <p:cNvPr id="1044" name="Rectangle 14"/>
              <p:cNvSpPr>
                <a:spLocks noChangeArrowheads="1"/>
              </p:cNvSpPr>
              <p:nvPr/>
            </p:nvSpPr>
            <p:spPr bwMode="auto">
              <a:xfrm>
                <a:off x="4650" y="576"/>
                <a:ext cx="154"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45" name="Rectangle 15"/>
              <p:cNvSpPr>
                <a:spLocks noChangeArrowheads="1"/>
              </p:cNvSpPr>
              <p:nvPr/>
            </p:nvSpPr>
            <p:spPr bwMode="auto">
              <a:xfrm>
                <a:off x="4418" y="576"/>
                <a:ext cx="187"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036" name="Group 16"/>
            <p:cNvGrpSpPr>
              <a:grpSpLocks/>
            </p:cNvGrpSpPr>
            <p:nvPr/>
          </p:nvGrpSpPr>
          <p:grpSpPr bwMode="auto">
            <a:xfrm>
              <a:off x="3183" y="576"/>
              <a:ext cx="1191" cy="189"/>
              <a:chOff x="3183" y="576"/>
              <a:chExt cx="1191" cy="189"/>
            </a:xfrm>
          </p:grpSpPr>
          <p:sp>
            <p:nvSpPr>
              <p:cNvPr id="1040" name="Rectangle 17"/>
              <p:cNvSpPr>
                <a:spLocks noChangeArrowheads="1"/>
              </p:cNvSpPr>
              <p:nvPr/>
            </p:nvSpPr>
            <p:spPr bwMode="auto">
              <a:xfrm>
                <a:off x="3558" y="576"/>
                <a:ext cx="250"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41" name="Rectangle 18"/>
              <p:cNvSpPr>
                <a:spLocks noChangeArrowheads="1"/>
              </p:cNvSpPr>
              <p:nvPr/>
            </p:nvSpPr>
            <p:spPr bwMode="auto">
              <a:xfrm>
                <a:off x="4155" y="576"/>
                <a:ext cx="218"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42" name="Rectangle 19"/>
              <p:cNvSpPr>
                <a:spLocks noChangeArrowheads="1"/>
              </p:cNvSpPr>
              <p:nvPr/>
            </p:nvSpPr>
            <p:spPr bwMode="auto">
              <a:xfrm>
                <a:off x="3864" y="576"/>
                <a:ext cx="250"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43" name="Rectangle 20"/>
              <p:cNvSpPr>
                <a:spLocks noChangeArrowheads="1"/>
              </p:cNvSpPr>
              <p:nvPr/>
            </p:nvSpPr>
            <p:spPr bwMode="auto">
              <a:xfrm>
                <a:off x="3183" y="576"/>
                <a:ext cx="314"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037" name="Group 21"/>
            <p:cNvGrpSpPr>
              <a:grpSpLocks/>
            </p:cNvGrpSpPr>
            <p:nvPr/>
          </p:nvGrpSpPr>
          <p:grpSpPr bwMode="auto">
            <a:xfrm>
              <a:off x="0" y="576"/>
              <a:ext cx="3143" cy="189"/>
              <a:chOff x="0" y="576"/>
              <a:chExt cx="3143" cy="189"/>
            </a:xfrm>
          </p:grpSpPr>
          <p:sp>
            <p:nvSpPr>
              <p:cNvPr id="1038" name="Rectangle 22"/>
              <p:cNvSpPr>
                <a:spLocks noChangeArrowheads="1"/>
              </p:cNvSpPr>
              <p:nvPr/>
            </p:nvSpPr>
            <p:spPr bwMode="auto">
              <a:xfrm>
                <a:off x="2798" y="576"/>
                <a:ext cx="345"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9" name="Rectangle 23"/>
              <p:cNvSpPr>
                <a:spLocks noChangeArrowheads="1"/>
              </p:cNvSpPr>
              <p:nvPr/>
            </p:nvSpPr>
            <p:spPr bwMode="auto">
              <a:xfrm>
                <a:off x="0" y="576"/>
                <a:ext cx="2756" cy="189"/>
              </a:xfrm>
              <a:prstGeom prst="rect">
                <a:avLst/>
              </a:prstGeom>
              <a:gradFill rotWithShape="0">
                <a:gsLst>
                  <a:gs pos="0">
                    <a:srgbClr val="3A1558"/>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sp useBgFill="1">
        <p:nvSpPr>
          <p:cNvPr id="1031" name="Rectangle 24"/>
          <p:cNvSpPr>
            <a:spLocks noChangeArrowheads="1"/>
          </p:cNvSpPr>
          <p:nvPr/>
        </p:nvSpPr>
        <p:spPr bwMode="auto">
          <a:xfrm>
            <a:off x="77788" y="87313"/>
            <a:ext cx="1670050" cy="18256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008000"/>
                </a:solidFill>
                <a:effectLst/>
                <a:uLnTx/>
                <a:uFillTx/>
                <a:latin typeface="Arial" panose="020B0604020202020204" pitchFamily="34" charset="0"/>
                <a:ea typeface="+mn-ea"/>
                <a:cs typeface="Arial" panose="020B0604020202020204" pitchFamily="34" charset="0"/>
              </a:rPr>
              <a:t>UNCLASSIFIED</a:t>
            </a:r>
          </a:p>
        </p:txBody>
      </p:sp>
      <p:sp useBgFill="1">
        <p:nvSpPr>
          <p:cNvPr id="1032" name="Rectangle 25"/>
          <p:cNvSpPr>
            <a:spLocks noChangeArrowheads="1"/>
          </p:cNvSpPr>
          <p:nvPr/>
        </p:nvSpPr>
        <p:spPr bwMode="auto">
          <a:xfrm>
            <a:off x="7462838" y="6553200"/>
            <a:ext cx="1676400" cy="18256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smtClean="0">
                <a:ln>
                  <a:noFill/>
                </a:ln>
                <a:solidFill>
                  <a:srgbClr val="008000"/>
                </a:solidFill>
                <a:effectLst/>
                <a:uLnTx/>
                <a:uFillTx/>
                <a:latin typeface="Arial" panose="020B0604020202020204" pitchFamily="34" charset="0"/>
                <a:ea typeface="+mn-ea"/>
                <a:cs typeface="Arial" panose="020B0604020202020204" pitchFamily="34" charset="0"/>
              </a:rPr>
              <a:t>UNCLASSIFIED</a:t>
            </a:r>
          </a:p>
        </p:txBody>
      </p:sp>
      <p:sp>
        <p:nvSpPr>
          <p:cNvPr id="27" name="Slide Number Placeholder 4"/>
          <p:cNvSpPr>
            <a:spLocks noGrp="1"/>
          </p:cNvSpPr>
          <p:nvPr>
            <p:ph type="sldNum" sz="quarter" idx="4"/>
          </p:nvPr>
        </p:nvSpPr>
        <p:spPr>
          <a:xfrm>
            <a:off x="708660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69ED3A49-8FDA-4437-87F5-0052411D3893}" type="slidenum">
              <a:rPr lang="en-US" smtClean="0"/>
              <a:pPr/>
              <a:t>‹#›</a:t>
            </a:fld>
            <a:endParaRPr lang="en-US"/>
          </a:p>
        </p:txBody>
      </p:sp>
    </p:spTree>
    <p:extLst>
      <p:ext uri="{BB962C8B-B14F-4D97-AF65-F5344CB8AC3E}">
        <p14:creationId xmlns:p14="http://schemas.microsoft.com/office/powerpoint/2010/main" val="2805655019"/>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hf hdr="0" ftr="0" dt="0"/>
  <p:txStyles>
    <p:titleStyle>
      <a:lvl1pPr algn="r" rtl="0" eaLnBrk="0" fontAlgn="base" hangingPunct="0">
        <a:spcBef>
          <a:spcPct val="0"/>
        </a:spcBef>
        <a:spcAft>
          <a:spcPct val="0"/>
        </a:spcAft>
        <a:defRPr sz="2800" b="1" i="1">
          <a:solidFill>
            <a:srgbClr val="000000"/>
          </a:solidFill>
          <a:latin typeface="+mj-lt"/>
          <a:ea typeface="+mj-ea"/>
          <a:cs typeface="+mj-cs"/>
        </a:defRPr>
      </a:lvl1pPr>
      <a:lvl2pPr algn="r" rtl="0" eaLnBrk="0" fontAlgn="base" hangingPunct="0">
        <a:spcBef>
          <a:spcPct val="0"/>
        </a:spcBef>
        <a:spcAft>
          <a:spcPct val="0"/>
        </a:spcAft>
        <a:defRPr sz="2800" b="1" i="1">
          <a:solidFill>
            <a:srgbClr val="000000"/>
          </a:solidFill>
          <a:latin typeface="Times New Roman" pitchFamily="18" charset="0"/>
        </a:defRPr>
      </a:lvl2pPr>
      <a:lvl3pPr algn="r" rtl="0" eaLnBrk="0" fontAlgn="base" hangingPunct="0">
        <a:spcBef>
          <a:spcPct val="0"/>
        </a:spcBef>
        <a:spcAft>
          <a:spcPct val="0"/>
        </a:spcAft>
        <a:defRPr sz="2800" b="1" i="1">
          <a:solidFill>
            <a:srgbClr val="000000"/>
          </a:solidFill>
          <a:latin typeface="Times New Roman" pitchFamily="18" charset="0"/>
        </a:defRPr>
      </a:lvl3pPr>
      <a:lvl4pPr algn="r" rtl="0" eaLnBrk="0" fontAlgn="base" hangingPunct="0">
        <a:spcBef>
          <a:spcPct val="0"/>
        </a:spcBef>
        <a:spcAft>
          <a:spcPct val="0"/>
        </a:spcAft>
        <a:defRPr sz="2800" b="1" i="1">
          <a:solidFill>
            <a:srgbClr val="000000"/>
          </a:solidFill>
          <a:latin typeface="Times New Roman" pitchFamily="18" charset="0"/>
        </a:defRPr>
      </a:lvl4pPr>
      <a:lvl5pPr algn="r" rtl="0" eaLnBrk="0" fontAlgn="base" hangingPunct="0">
        <a:spcBef>
          <a:spcPct val="0"/>
        </a:spcBef>
        <a:spcAft>
          <a:spcPct val="0"/>
        </a:spcAft>
        <a:defRPr sz="2800" b="1" i="1">
          <a:solidFill>
            <a:srgbClr val="000000"/>
          </a:solidFill>
          <a:latin typeface="Times New Roman" pitchFamily="18" charset="0"/>
        </a:defRPr>
      </a:lvl5pPr>
      <a:lvl6pPr marL="457200" algn="r" rtl="0" eaLnBrk="1" fontAlgn="base" hangingPunct="1">
        <a:spcBef>
          <a:spcPct val="0"/>
        </a:spcBef>
        <a:spcAft>
          <a:spcPct val="0"/>
        </a:spcAft>
        <a:defRPr sz="2800" b="1" i="1">
          <a:solidFill>
            <a:srgbClr val="000000"/>
          </a:solidFill>
          <a:latin typeface="Times New Roman" pitchFamily="18" charset="0"/>
        </a:defRPr>
      </a:lvl6pPr>
      <a:lvl7pPr marL="914400" algn="r" rtl="0" eaLnBrk="1" fontAlgn="base" hangingPunct="1">
        <a:spcBef>
          <a:spcPct val="0"/>
        </a:spcBef>
        <a:spcAft>
          <a:spcPct val="0"/>
        </a:spcAft>
        <a:defRPr sz="2800" b="1" i="1">
          <a:solidFill>
            <a:srgbClr val="000000"/>
          </a:solidFill>
          <a:latin typeface="Times New Roman" pitchFamily="18" charset="0"/>
        </a:defRPr>
      </a:lvl7pPr>
      <a:lvl8pPr marL="1371600" algn="r" rtl="0" eaLnBrk="1" fontAlgn="base" hangingPunct="1">
        <a:spcBef>
          <a:spcPct val="0"/>
        </a:spcBef>
        <a:spcAft>
          <a:spcPct val="0"/>
        </a:spcAft>
        <a:defRPr sz="2800" b="1" i="1">
          <a:solidFill>
            <a:srgbClr val="000000"/>
          </a:solidFill>
          <a:latin typeface="Times New Roman" pitchFamily="18" charset="0"/>
        </a:defRPr>
      </a:lvl8pPr>
      <a:lvl9pPr marL="1828800" algn="r" rtl="0" eaLnBrk="1" fontAlgn="base" hangingPunct="1">
        <a:spcBef>
          <a:spcPct val="0"/>
        </a:spcBef>
        <a:spcAft>
          <a:spcPct val="0"/>
        </a:spcAft>
        <a:defRPr sz="2800" b="1" i="1">
          <a:solidFill>
            <a:srgbClr val="000000"/>
          </a:solidFill>
          <a:latin typeface="Times New Roman" pitchFamily="18" charset="0"/>
        </a:defRPr>
      </a:lvl9pPr>
    </p:titleStyle>
    <p:bodyStyle>
      <a:lvl1pPr marL="171450" indent="-171450" algn="l" rtl="0" eaLnBrk="0" fontAlgn="base" hangingPunct="0">
        <a:lnSpc>
          <a:spcPct val="95000"/>
        </a:lnSpc>
        <a:spcBef>
          <a:spcPct val="35000"/>
        </a:spcBef>
        <a:spcAft>
          <a:spcPct val="0"/>
        </a:spcAft>
        <a:buChar char="•"/>
        <a:defRPr sz="2000" b="1">
          <a:solidFill>
            <a:schemeClr val="tx1"/>
          </a:solidFill>
          <a:latin typeface="+mn-lt"/>
          <a:ea typeface="+mn-ea"/>
          <a:cs typeface="+mn-cs"/>
        </a:defRPr>
      </a:lvl1pPr>
      <a:lvl2pPr marL="514350" indent="-228600" algn="l" rtl="0" eaLnBrk="0" fontAlgn="base" hangingPunct="0">
        <a:lnSpc>
          <a:spcPct val="95000"/>
        </a:lnSpc>
        <a:spcBef>
          <a:spcPct val="35000"/>
        </a:spcBef>
        <a:spcAft>
          <a:spcPct val="0"/>
        </a:spcAft>
        <a:buChar char="–"/>
        <a:defRPr sz="2000" b="1">
          <a:solidFill>
            <a:schemeClr val="tx1"/>
          </a:solidFill>
          <a:latin typeface="+mn-lt"/>
        </a:defRPr>
      </a:lvl2pPr>
      <a:lvl3pPr marL="796925" indent="-168275" algn="l" rtl="0" eaLnBrk="0" fontAlgn="base" hangingPunct="0">
        <a:lnSpc>
          <a:spcPct val="95000"/>
        </a:lnSpc>
        <a:spcBef>
          <a:spcPct val="35000"/>
        </a:spcBef>
        <a:spcAft>
          <a:spcPct val="0"/>
        </a:spcAft>
        <a:buChar char="•"/>
        <a:defRPr sz="2000" b="1">
          <a:solidFill>
            <a:schemeClr val="tx1"/>
          </a:solidFill>
          <a:latin typeface="+mn-lt"/>
        </a:defRPr>
      </a:lvl3pPr>
      <a:lvl4pPr marL="1135063" indent="-223838" algn="l" rtl="0" eaLnBrk="0" fontAlgn="base" hangingPunct="0">
        <a:lnSpc>
          <a:spcPct val="95000"/>
        </a:lnSpc>
        <a:spcBef>
          <a:spcPct val="35000"/>
        </a:spcBef>
        <a:spcAft>
          <a:spcPct val="0"/>
        </a:spcAft>
        <a:buChar char="–"/>
        <a:defRPr sz="2000" b="1">
          <a:solidFill>
            <a:schemeClr val="tx1"/>
          </a:solidFill>
          <a:latin typeface="+mn-lt"/>
        </a:defRPr>
      </a:lvl4pPr>
      <a:lvl5pPr marL="1425575" indent="-176213" algn="l" rtl="0" eaLnBrk="0" fontAlgn="base" hangingPunct="0">
        <a:lnSpc>
          <a:spcPct val="95000"/>
        </a:lnSpc>
        <a:spcBef>
          <a:spcPct val="35000"/>
        </a:spcBef>
        <a:spcAft>
          <a:spcPct val="0"/>
        </a:spcAft>
        <a:buChar char="•"/>
        <a:defRPr sz="2000" b="1">
          <a:solidFill>
            <a:schemeClr val="tx1"/>
          </a:solidFill>
          <a:latin typeface="+mn-lt"/>
        </a:defRPr>
      </a:lvl5pPr>
      <a:lvl6pPr marL="1882775" indent="-176213" algn="l" rtl="0" eaLnBrk="1" fontAlgn="base" hangingPunct="1">
        <a:lnSpc>
          <a:spcPct val="95000"/>
        </a:lnSpc>
        <a:spcBef>
          <a:spcPct val="35000"/>
        </a:spcBef>
        <a:spcAft>
          <a:spcPct val="0"/>
        </a:spcAft>
        <a:buChar char="•"/>
        <a:defRPr sz="2000" b="1">
          <a:solidFill>
            <a:schemeClr val="tx1"/>
          </a:solidFill>
          <a:latin typeface="+mn-lt"/>
        </a:defRPr>
      </a:lvl6pPr>
      <a:lvl7pPr marL="2339975" indent="-176213" algn="l" rtl="0" eaLnBrk="1" fontAlgn="base" hangingPunct="1">
        <a:lnSpc>
          <a:spcPct val="95000"/>
        </a:lnSpc>
        <a:spcBef>
          <a:spcPct val="35000"/>
        </a:spcBef>
        <a:spcAft>
          <a:spcPct val="0"/>
        </a:spcAft>
        <a:buChar char="•"/>
        <a:defRPr sz="2000" b="1">
          <a:solidFill>
            <a:schemeClr val="tx1"/>
          </a:solidFill>
          <a:latin typeface="+mn-lt"/>
        </a:defRPr>
      </a:lvl7pPr>
      <a:lvl8pPr marL="2797175" indent="-176213" algn="l" rtl="0" eaLnBrk="1" fontAlgn="base" hangingPunct="1">
        <a:lnSpc>
          <a:spcPct val="95000"/>
        </a:lnSpc>
        <a:spcBef>
          <a:spcPct val="35000"/>
        </a:spcBef>
        <a:spcAft>
          <a:spcPct val="0"/>
        </a:spcAft>
        <a:buChar char="•"/>
        <a:defRPr sz="2000" b="1">
          <a:solidFill>
            <a:schemeClr val="tx1"/>
          </a:solidFill>
          <a:latin typeface="+mn-lt"/>
        </a:defRPr>
      </a:lvl8pPr>
      <a:lvl9pPr marL="3254375" indent="-176213" algn="l" rtl="0" eaLnBrk="1" fontAlgn="base" hangingPunct="1">
        <a:lnSpc>
          <a:spcPct val="95000"/>
        </a:lnSpc>
        <a:spcBef>
          <a:spcPct val="35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FOOTER.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11961"/>
          <a:stretch/>
        </p:blipFill>
        <p:spPr>
          <a:xfrm>
            <a:off x="1609" y="6324600"/>
            <a:ext cx="9123667" cy="533400"/>
          </a:xfrm>
          <a:prstGeom prst="rect">
            <a:avLst/>
          </a:prstGeom>
        </p:spPr>
      </p:pic>
    </p:spTree>
    <p:extLst>
      <p:ext uri="{BB962C8B-B14F-4D97-AF65-F5344CB8AC3E}">
        <p14:creationId xmlns:p14="http://schemas.microsoft.com/office/powerpoint/2010/main" val="2901478488"/>
      </p:ext>
    </p:extLst>
  </p:cSld>
  <p:clrMap bg1="lt1" tx1="dk1" bg2="lt2" tx2="dk2" accent1="accent1" accent2="accent2" accent3="accent3" accent4="accent4" accent5="accent5" accent6="accent6" hlink="hlink" folHlink="folHlink"/>
  <p:sldLayoutIdLst>
    <p:sldLayoutId id="21474838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8" Type="http://schemas.openxmlformats.org/officeDocument/2006/relationships/hyperlink" Target="https://niem.github.io/" TargetMode="External"/><Relationship Id="rId3" Type="http://schemas.openxmlformats.org/officeDocument/2006/relationships/hyperlink" Target="https://www.niem.gov/" TargetMode="External"/><Relationship Id="rId7" Type="http://schemas.openxmlformats.org/officeDocument/2006/relationships/hyperlink" Target="https://www.niem.gov/techhub/iepd-resources"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hyperlink" Target="https://www.niem.gov/techhub/niem-model/current-release" TargetMode="External"/><Relationship Id="rId11" Type="http://schemas.openxmlformats.org/officeDocument/2006/relationships/hyperlink" Target="mailto:mark.r.dotson.ctr@mail.mil" TargetMode="External"/><Relationship Id="rId5" Type="http://schemas.openxmlformats.org/officeDocument/2006/relationships/hyperlink" Target="https://www.niem.gov/techhub" TargetMode="External"/><Relationship Id="rId10" Type="http://schemas.openxmlformats.org/officeDocument/2006/relationships/hyperlink" Target="mailto:ralph.m.oconnell.civ@mail.mil" TargetMode="External"/><Relationship Id="rId4" Type="http://schemas.openxmlformats.org/officeDocument/2006/relationships/hyperlink" Target="https://www.niem.gov/training" TargetMode="External"/><Relationship Id="rId9" Type="http://schemas.openxmlformats.org/officeDocument/2006/relationships/hyperlink" Target="https://www.niem.gov/tools-catalo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3"/>
          <p:cNvSpPr txBox="1">
            <a:spLocks noChangeArrowheads="1"/>
          </p:cNvSpPr>
          <p:nvPr/>
        </p:nvSpPr>
        <p:spPr bwMode="auto">
          <a:xfrm>
            <a:off x="104775" y="4724400"/>
            <a:ext cx="8991600" cy="183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FFFF"/>
                </a:solidFill>
                <a:latin typeface="Arial" charset="0"/>
                <a:cs typeface="Arial" charset="0"/>
              </a:defRPr>
            </a:lvl1pPr>
            <a:lvl2pPr marL="742950" indent="-285750" eaLnBrk="0" hangingPunct="0">
              <a:defRPr sz="1600" b="1">
                <a:solidFill>
                  <a:srgbClr val="FFFFFF"/>
                </a:solidFill>
                <a:latin typeface="Arial" charset="0"/>
                <a:cs typeface="Arial" charset="0"/>
              </a:defRPr>
            </a:lvl2pPr>
            <a:lvl3pPr marL="1143000" indent="-228600" eaLnBrk="0" hangingPunct="0">
              <a:defRPr sz="1600" b="1">
                <a:solidFill>
                  <a:srgbClr val="FFFFFF"/>
                </a:solidFill>
                <a:latin typeface="Arial" charset="0"/>
                <a:cs typeface="Arial" charset="0"/>
              </a:defRPr>
            </a:lvl3pPr>
            <a:lvl4pPr marL="1600200" indent="-228600" eaLnBrk="0" hangingPunct="0">
              <a:defRPr sz="1600" b="1">
                <a:solidFill>
                  <a:srgbClr val="FFFFFF"/>
                </a:solidFill>
                <a:latin typeface="Arial" charset="0"/>
                <a:cs typeface="Arial" charset="0"/>
              </a:defRPr>
            </a:lvl4pPr>
            <a:lvl5pPr marL="2057400" indent="-228600" eaLnBrk="0" hangingPunct="0">
              <a:defRPr sz="1600" b="1">
                <a:solidFill>
                  <a:srgbClr val="FFFFFF"/>
                </a:solidFill>
                <a:latin typeface="Arial" charset="0"/>
                <a:cs typeface="Arial" charset="0"/>
              </a:defRPr>
            </a:lvl5pPr>
            <a:lvl6pPr marL="2514600" indent="-228600" eaLnBrk="0" fontAlgn="base" hangingPunct="0">
              <a:spcBef>
                <a:spcPct val="0"/>
              </a:spcBef>
              <a:spcAft>
                <a:spcPct val="0"/>
              </a:spcAft>
              <a:defRPr sz="1600" b="1">
                <a:solidFill>
                  <a:srgbClr val="FFFFFF"/>
                </a:solidFill>
                <a:latin typeface="Arial" charset="0"/>
                <a:cs typeface="Arial" charset="0"/>
              </a:defRPr>
            </a:lvl6pPr>
            <a:lvl7pPr marL="2971800" indent="-228600" eaLnBrk="0" fontAlgn="base" hangingPunct="0">
              <a:spcBef>
                <a:spcPct val="0"/>
              </a:spcBef>
              <a:spcAft>
                <a:spcPct val="0"/>
              </a:spcAft>
              <a:defRPr sz="1600" b="1">
                <a:solidFill>
                  <a:srgbClr val="FFFFFF"/>
                </a:solidFill>
                <a:latin typeface="Arial" charset="0"/>
                <a:cs typeface="Arial" charset="0"/>
              </a:defRPr>
            </a:lvl7pPr>
            <a:lvl8pPr marL="3429000" indent="-228600" eaLnBrk="0" fontAlgn="base" hangingPunct="0">
              <a:spcBef>
                <a:spcPct val="0"/>
              </a:spcBef>
              <a:spcAft>
                <a:spcPct val="0"/>
              </a:spcAft>
              <a:defRPr sz="1600" b="1">
                <a:solidFill>
                  <a:srgbClr val="FFFFFF"/>
                </a:solidFill>
                <a:latin typeface="Arial" charset="0"/>
                <a:cs typeface="Arial" charset="0"/>
              </a:defRPr>
            </a:lvl8pPr>
            <a:lvl9pPr marL="3886200" indent="-228600" eaLnBrk="0" fontAlgn="base" hangingPunct="0">
              <a:spcBef>
                <a:spcPct val="0"/>
              </a:spcBef>
              <a:spcAft>
                <a:spcPct val="0"/>
              </a:spcAft>
              <a:defRPr sz="1600" b="1">
                <a:solidFill>
                  <a:srgbClr val="FFFFFF"/>
                </a:solidFill>
                <a:latin typeface="Arial" charset="0"/>
                <a:cs typeface="Arial" charset="0"/>
              </a:defRPr>
            </a:lvl9pPr>
          </a:lstStyle>
          <a:p>
            <a:pPr lvl="0" algn="r">
              <a:lnSpc>
                <a:spcPct val="95000"/>
              </a:lnSpc>
              <a:spcBef>
                <a:spcPts val="840"/>
              </a:spcBef>
            </a:pPr>
            <a:r>
              <a:rPr lang="en-US" sz="1400" dirty="0" smtClean="0">
                <a:solidFill>
                  <a:schemeClr val="accent4"/>
                </a:solidFill>
              </a:rPr>
              <a:t>Ms. Laura Burkhart</a:t>
            </a:r>
            <a:endParaRPr lang="en-US" sz="1400" dirty="0">
              <a:solidFill>
                <a:schemeClr val="accent4"/>
              </a:solidFill>
            </a:endParaRPr>
          </a:p>
          <a:p>
            <a:pPr lvl="0" algn="r">
              <a:lnSpc>
                <a:spcPct val="95000"/>
              </a:lnSpc>
              <a:spcBef>
                <a:spcPts val="840"/>
              </a:spcBef>
            </a:pPr>
            <a:r>
              <a:rPr lang="en-US" sz="1400" dirty="0">
                <a:solidFill>
                  <a:schemeClr val="accent4"/>
                </a:solidFill>
              </a:rPr>
              <a:t>Joint Staff J6 </a:t>
            </a:r>
            <a:r>
              <a:rPr lang="en-US" sz="1400" dirty="0" smtClean="0">
                <a:solidFill>
                  <a:schemeClr val="accent4"/>
                </a:solidFill>
              </a:rPr>
              <a:t>DDC5I</a:t>
            </a:r>
          </a:p>
          <a:p>
            <a:pPr lvl="0" algn="r">
              <a:lnSpc>
                <a:spcPct val="95000"/>
              </a:lnSpc>
              <a:spcBef>
                <a:spcPts val="840"/>
              </a:spcBef>
            </a:pPr>
            <a:r>
              <a:rPr lang="en-US" sz="1400" dirty="0" smtClean="0">
                <a:solidFill>
                  <a:schemeClr val="accent4"/>
                </a:solidFill>
              </a:rPr>
              <a:t>Data </a:t>
            </a:r>
            <a:r>
              <a:rPr lang="en-US" sz="1400" dirty="0">
                <a:solidFill>
                  <a:schemeClr val="accent4"/>
                </a:solidFill>
              </a:rPr>
              <a:t>and Services </a:t>
            </a:r>
            <a:r>
              <a:rPr lang="en-US" sz="1400" dirty="0" smtClean="0">
                <a:solidFill>
                  <a:schemeClr val="accent4"/>
                </a:solidFill>
              </a:rPr>
              <a:t>Division</a:t>
            </a:r>
          </a:p>
          <a:p>
            <a:pPr algn="r">
              <a:lnSpc>
                <a:spcPct val="95000"/>
              </a:lnSpc>
              <a:spcBef>
                <a:spcPts val="840"/>
              </a:spcBef>
            </a:pPr>
            <a:r>
              <a:rPr lang="en-US" sz="1400" dirty="0" smtClean="0">
                <a:solidFill>
                  <a:schemeClr val="accent4"/>
                </a:solidFill>
              </a:rPr>
              <a:t>Senior Research Scientist</a:t>
            </a:r>
          </a:p>
          <a:p>
            <a:pPr algn="r">
              <a:lnSpc>
                <a:spcPct val="95000"/>
              </a:lnSpc>
              <a:spcBef>
                <a:spcPts val="840"/>
              </a:spcBef>
            </a:pPr>
            <a:r>
              <a:rPr lang="en-US" sz="1400" dirty="0" smtClean="0">
                <a:solidFill>
                  <a:schemeClr val="accent4"/>
                </a:solidFill>
              </a:rPr>
              <a:t>Georgia Tech Research Institute</a:t>
            </a:r>
            <a:endParaRPr lang="en-US" sz="1400" dirty="0">
              <a:solidFill>
                <a:schemeClr val="accent4"/>
              </a:solidFill>
            </a:endParaRPr>
          </a:p>
          <a:p>
            <a:pPr lvl="0" algn="r">
              <a:lnSpc>
                <a:spcPct val="95000"/>
              </a:lnSpc>
              <a:spcBef>
                <a:spcPts val="840"/>
              </a:spcBef>
            </a:pPr>
            <a:r>
              <a:rPr lang="en-US" sz="1400" dirty="0" smtClean="0">
                <a:solidFill>
                  <a:schemeClr val="accent4"/>
                </a:solidFill>
              </a:rPr>
              <a:t>Laura.Burkhart@gtri.gatech.edu</a:t>
            </a:r>
            <a:endParaRPr lang="en-US" sz="1400" dirty="0">
              <a:solidFill>
                <a:schemeClr val="accent4"/>
              </a:solidFill>
            </a:endParaRPr>
          </a:p>
        </p:txBody>
      </p:sp>
      <p:sp>
        <p:nvSpPr>
          <p:cNvPr id="2" name="Title 1"/>
          <p:cNvSpPr>
            <a:spLocks noGrp="1"/>
          </p:cNvSpPr>
          <p:nvPr>
            <p:ph type="ctrTitle"/>
          </p:nvPr>
        </p:nvSpPr>
        <p:spPr>
          <a:xfrm>
            <a:off x="0" y="2057400"/>
            <a:ext cx="9110930" cy="2152650"/>
          </a:xfrm>
        </p:spPr>
        <p:txBody>
          <a:bodyPr>
            <a:noAutofit/>
          </a:bodyPr>
          <a:lstStyle/>
          <a:p>
            <a:pPr>
              <a:lnSpc>
                <a:spcPct val="150000"/>
              </a:lnSpc>
              <a:spcBef>
                <a:spcPts val="0"/>
              </a:spcBef>
              <a:spcAft>
                <a:spcPts val="2400"/>
              </a:spcAft>
            </a:pPr>
            <a:r>
              <a:rPr lang="en-US" sz="2400" i="1" dirty="0">
                <a:latin typeface="+mn-lt"/>
              </a:rPr>
              <a:t/>
            </a:r>
            <a:br>
              <a:rPr lang="en-US" sz="2400" i="1" dirty="0">
                <a:latin typeface="+mn-lt"/>
              </a:rPr>
            </a:br>
            <a:r>
              <a:rPr lang="en-US" sz="3200" i="1" dirty="0" smtClean="0">
                <a:latin typeface="+mn-lt"/>
              </a:rPr>
              <a:t>Improving Data Interoperability </a:t>
            </a:r>
            <a:br>
              <a:rPr lang="en-US" sz="3200" i="1" dirty="0" smtClean="0">
                <a:latin typeface="+mn-lt"/>
              </a:rPr>
            </a:br>
            <a:r>
              <a:rPr lang="en-US" sz="3200" i="1" dirty="0" smtClean="0">
                <a:latin typeface="+mn-lt"/>
              </a:rPr>
              <a:t>Supporting the Warfighter</a:t>
            </a:r>
            <a:r>
              <a:rPr lang="en-US" sz="2400" i="1" dirty="0">
                <a:latin typeface="+mn-lt"/>
              </a:rPr>
              <a:t/>
            </a:r>
            <a:br>
              <a:rPr lang="en-US" sz="2400" i="1" dirty="0">
                <a:latin typeface="+mn-lt"/>
              </a:rPr>
            </a:br>
            <a:r>
              <a:rPr lang="en-US" sz="2400" i="1" dirty="0">
                <a:latin typeface="+mn-lt"/>
              </a:rPr>
              <a:t/>
            </a:r>
            <a:br>
              <a:rPr lang="en-US" sz="2400" i="1" dirty="0">
                <a:latin typeface="+mn-lt"/>
              </a:rPr>
            </a:br>
            <a:endParaRPr lang="en-US" sz="2800" dirty="0">
              <a:latin typeface="+mn-lt"/>
            </a:endParaRPr>
          </a:p>
        </p:txBody>
      </p:sp>
      <p:sp>
        <p:nvSpPr>
          <p:cNvPr id="3" name="Rectangle 2"/>
          <p:cNvSpPr/>
          <p:nvPr/>
        </p:nvSpPr>
        <p:spPr bwMode="auto">
          <a:xfrm>
            <a:off x="4191000" y="6096000"/>
            <a:ext cx="609600" cy="6858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FFFFFF"/>
              </a:solidFill>
              <a:effectLst/>
              <a:latin typeface="Arial" charset="0"/>
            </a:endParaRPr>
          </a:p>
        </p:txBody>
      </p:sp>
    </p:spTree>
    <p:extLst>
      <p:ext uri="{BB962C8B-B14F-4D97-AF65-F5344CB8AC3E}">
        <p14:creationId xmlns:p14="http://schemas.microsoft.com/office/powerpoint/2010/main" val="24010632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p:cNvGrpSpPr>
          <p:nvPr/>
        </p:nvGrpSpPr>
        <p:grpSpPr bwMode="auto">
          <a:xfrm>
            <a:off x="55644" y="739035"/>
            <a:ext cx="8991600" cy="152400"/>
            <a:chOff x="0" y="576"/>
            <a:chExt cx="5282" cy="189"/>
          </a:xfrm>
        </p:grpSpPr>
        <p:grpSp>
          <p:nvGrpSpPr>
            <p:cNvPr id="20" name="Group 19"/>
            <p:cNvGrpSpPr>
              <a:grpSpLocks/>
            </p:cNvGrpSpPr>
            <p:nvPr/>
          </p:nvGrpSpPr>
          <p:grpSpPr bwMode="auto">
            <a:xfrm>
              <a:off x="5158" y="576"/>
              <a:ext cx="124" cy="189"/>
              <a:chOff x="5158" y="576"/>
              <a:chExt cx="124" cy="189"/>
            </a:xfrm>
          </p:grpSpPr>
          <p:sp>
            <p:nvSpPr>
              <p:cNvPr id="40"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1"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1" name="Group 11"/>
            <p:cNvGrpSpPr>
              <a:grpSpLocks/>
            </p:cNvGrpSpPr>
            <p:nvPr/>
          </p:nvGrpSpPr>
          <p:grpSpPr bwMode="auto">
            <a:xfrm>
              <a:off x="4848" y="576"/>
              <a:ext cx="263" cy="189"/>
              <a:chOff x="4848" y="576"/>
              <a:chExt cx="263" cy="189"/>
            </a:xfrm>
          </p:grpSpPr>
          <p:sp>
            <p:nvSpPr>
              <p:cNvPr id="38"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9"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3" name="Group 14"/>
            <p:cNvGrpSpPr>
              <a:grpSpLocks/>
            </p:cNvGrpSpPr>
            <p:nvPr/>
          </p:nvGrpSpPr>
          <p:grpSpPr bwMode="auto">
            <a:xfrm>
              <a:off x="4418" y="576"/>
              <a:ext cx="386" cy="189"/>
              <a:chOff x="4418" y="576"/>
              <a:chExt cx="386" cy="189"/>
            </a:xfrm>
          </p:grpSpPr>
          <p:sp>
            <p:nvSpPr>
              <p:cNvPr id="36"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7"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4" name="Group 17"/>
            <p:cNvGrpSpPr>
              <a:grpSpLocks/>
            </p:cNvGrpSpPr>
            <p:nvPr/>
          </p:nvGrpSpPr>
          <p:grpSpPr bwMode="auto">
            <a:xfrm>
              <a:off x="3183" y="576"/>
              <a:ext cx="1191" cy="189"/>
              <a:chOff x="3183" y="576"/>
              <a:chExt cx="1191" cy="189"/>
            </a:xfrm>
          </p:grpSpPr>
          <p:sp>
            <p:nvSpPr>
              <p:cNvPr id="28"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9"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2"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3"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5" name="Group 22"/>
            <p:cNvGrpSpPr>
              <a:grpSpLocks/>
            </p:cNvGrpSpPr>
            <p:nvPr/>
          </p:nvGrpSpPr>
          <p:grpSpPr bwMode="auto">
            <a:xfrm>
              <a:off x="0" y="576"/>
              <a:ext cx="3143" cy="189"/>
              <a:chOff x="0" y="576"/>
              <a:chExt cx="3143" cy="189"/>
            </a:xfrm>
          </p:grpSpPr>
          <p:sp>
            <p:nvSpPr>
              <p:cNvPr id="26"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7"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grpSp>
        <p:nvGrpSpPr>
          <p:cNvPr id="69" name="Group 68"/>
          <p:cNvGrpSpPr/>
          <p:nvPr/>
        </p:nvGrpSpPr>
        <p:grpSpPr>
          <a:xfrm>
            <a:off x="449617" y="1295400"/>
            <a:ext cx="8167267" cy="4572313"/>
            <a:chOff x="443333" y="1600200"/>
            <a:chExt cx="8167267" cy="4572313"/>
          </a:xfrm>
        </p:grpSpPr>
        <p:sp>
          <p:nvSpPr>
            <p:cNvPr id="70" name="Rectangle 69"/>
            <p:cNvSpPr/>
            <p:nvPr/>
          </p:nvSpPr>
          <p:spPr>
            <a:xfrm>
              <a:off x="6556624" y="3294603"/>
              <a:ext cx="1676400" cy="2312041"/>
            </a:xfrm>
            <a:prstGeom prst="rect">
              <a:avLst/>
            </a:prstGeom>
            <a:solidFill>
              <a:srgbClr val="FFFF00"/>
            </a:solidFill>
            <a:ln w="25400" cap="flat" cmpd="sng" algn="ctr">
              <a:solidFill>
                <a:sysClr val="windowText" lastClr="000000"/>
              </a:solidFill>
              <a:prstDash val="solid"/>
            </a:ln>
            <a:effectLst/>
          </p:spPr>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ea typeface="+mn-ea"/>
                  <a:cs typeface="+mn-cs"/>
                </a:rPr>
                <a:t>IEPD</a:t>
              </a:r>
              <a:br>
                <a:rPr kumimoji="0" lang="en-US" sz="1800" b="0" i="0" u="none" strike="noStrike" kern="0" cap="none" spc="0" normalizeH="0" baseline="0" noProof="0" dirty="0" smtClean="0">
                  <a:ln>
                    <a:noFill/>
                  </a:ln>
                  <a:solidFill>
                    <a:prstClr val="black"/>
                  </a:solidFill>
                  <a:effectLst/>
                  <a:uLnTx/>
                  <a:uFillTx/>
                  <a:latin typeface="Calibri"/>
                  <a:ea typeface="+mn-ea"/>
                  <a:cs typeface="+mn-cs"/>
                </a:rPr>
              </a:br>
              <a:r>
                <a:rPr kumimoji="0" lang="en-US" sz="1800" b="0" i="0" u="none" strike="noStrike" kern="0" cap="none" spc="0" normalizeH="0" baseline="0" noProof="0" dirty="0" smtClean="0">
                  <a:ln>
                    <a:noFill/>
                  </a:ln>
                  <a:solidFill>
                    <a:prstClr val="black"/>
                  </a:solidFill>
                  <a:effectLst/>
                  <a:uLnTx/>
                  <a:uFillTx/>
                  <a:latin typeface="Calibri"/>
                  <a:ea typeface="+mn-ea"/>
                  <a:cs typeface="+mn-cs"/>
                </a:rPr>
                <a:t>Implementer</a:t>
              </a:r>
              <a:br>
                <a:rPr kumimoji="0" lang="en-US" sz="1800" b="0" i="0" u="none" strike="noStrike" kern="0" cap="none" spc="0" normalizeH="0" baseline="0" noProof="0" dirty="0" smtClean="0">
                  <a:ln>
                    <a:noFill/>
                  </a:ln>
                  <a:solidFill>
                    <a:prstClr val="black"/>
                  </a:solidFill>
                  <a:effectLst/>
                  <a:uLnTx/>
                  <a:uFillTx/>
                  <a:latin typeface="Calibri"/>
                  <a:ea typeface="+mn-ea"/>
                  <a:cs typeface="+mn-cs"/>
                </a:rPr>
              </a:br>
              <a:r>
                <a:rPr kumimoji="0" lang="en-US" sz="1800" b="0" i="0" u="none" strike="noStrike" kern="0" cap="none" spc="0" normalizeH="0" baseline="0" noProof="0" dirty="0" smtClean="0">
                  <a:ln>
                    <a:noFill/>
                  </a:ln>
                  <a:solidFill>
                    <a:prstClr val="black"/>
                  </a:solidFill>
                  <a:effectLst/>
                  <a:uLnTx/>
                  <a:uFillTx/>
                  <a:latin typeface="Calibri"/>
                  <a:ea typeface="+mn-ea"/>
                  <a:cs typeface="+mn-cs"/>
                </a:rPr>
                <a:t>documentation</a:t>
              </a:r>
            </a:p>
          </p:txBody>
        </p:sp>
        <p:sp>
          <p:nvSpPr>
            <p:cNvPr id="71" name="Rectangle 70"/>
            <p:cNvSpPr/>
            <p:nvPr/>
          </p:nvSpPr>
          <p:spPr>
            <a:xfrm>
              <a:off x="517651" y="1600200"/>
              <a:ext cx="2279650" cy="4007607"/>
            </a:xfrm>
            <a:prstGeom prst="rect">
              <a:avLst/>
            </a:prstGeom>
            <a:solidFill>
              <a:srgbClr val="92D050"/>
            </a:solidFill>
            <a:ln w="25400" cap="flat" cmpd="sng" algn="ctr">
              <a:solidFill>
                <a:sysClr val="windowText" lastClr="000000"/>
              </a:solidFill>
              <a:prstDash val="solid"/>
            </a:ln>
            <a:effectLst/>
          </p:spPr>
          <p:txBody>
            <a:bodyPr wrap="squar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ea typeface="+mn-ea"/>
                  <a:cs typeface="+mn-cs"/>
                </a:rPr>
                <a:t>Naming &amp; Design Rules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ea typeface="+mn-ea"/>
                  <a:cs typeface="+mn-cs"/>
                </a:rPr>
                <a:t>(XSD/XML documents)</a:t>
              </a:r>
            </a:p>
            <a:p>
              <a:pPr marL="35242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Reference</a:t>
              </a:r>
            </a:p>
            <a:p>
              <a:pPr marL="35242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Constraint</a:t>
              </a:r>
            </a:p>
            <a:p>
              <a:pPr marL="35242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Subset</a:t>
              </a:r>
            </a:p>
            <a:p>
              <a:pPr marL="35242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Extension</a:t>
              </a:r>
            </a:p>
            <a:p>
              <a:pPr marL="35242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IEPs (instances)</a:t>
              </a:r>
            </a:p>
            <a:p>
              <a:pPr marL="35242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(other conformance targets?)</a:t>
              </a:r>
            </a:p>
            <a:p>
              <a:pPr marL="35242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err="1" smtClean="0">
                  <a:ln>
                    <a:noFill/>
                  </a:ln>
                  <a:solidFill>
                    <a:prstClr val="black"/>
                  </a:solidFill>
                  <a:effectLst/>
                  <a:uLnTx/>
                  <a:uFillTx/>
                  <a:latin typeface="Calibri"/>
                  <a:ea typeface="+mn-ea"/>
                  <a:cs typeface="+mn-cs"/>
                </a:rPr>
                <a:t>Schematron</a:t>
              </a:r>
              <a:r>
                <a:rPr kumimoji="0" lang="en-US" sz="1400" b="0" i="0" u="none" strike="noStrike" kern="0" cap="none" spc="0" normalizeH="0" baseline="0" noProof="0" dirty="0" smtClean="0">
                  <a:ln>
                    <a:noFill/>
                  </a:ln>
                  <a:solidFill>
                    <a:prstClr val="black"/>
                  </a:solidFill>
                  <a:effectLst/>
                  <a:uLnTx/>
                  <a:uFillTx/>
                  <a:latin typeface="Calibri"/>
                  <a:ea typeface="+mn-ea"/>
                  <a:cs typeface="+mn-cs"/>
                </a:rPr>
                <a:t> Rules</a:t>
              </a:r>
            </a:p>
          </p:txBody>
        </p:sp>
        <p:sp>
          <p:nvSpPr>
            <p:cNvPr id="72" name="Rectangle 71"/>
            <p:cNvSpPr/>
            <p:nvPr/>
          </p:nvSpPr>
          <p:spPr>
            <a:xfrm rot="5400000">
              <a:off x="2158960" y="2239329"/>
              <a:ext cx="1600200" cy="323165"/>
            </a:xfrm>
            <a:prstGeom prst="rect">
              <a:avLst/>
            </a:prstGeom>
            <a:solidFill>
              <a:srgbClr val="92D05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Wantlist</a:t>
              </a:r>
            </a:p>
          </p:txBody>
        </p:sp>
        <p:sp>
          <p:nvSpPr>
            <p:cNvPr id="73" name="Rectangle 72"/>
            <p:cNvSpPr/>
            <p:nvPr/>
          </p:nvSpPr>
          <p:spPr>
            <a:xfrm rot="5400000">
              <a:off x="5682605" y="2239329"/>
              <a:ext cx="1600200" cy="323165"/>
            </a:xfrm>
            <a:prstGeom prst="rect">
              <a:avLst/>
            </a:prstGeom>
            <a:solidFill>
              <a:srgbClr val="C0000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latin typeface="Calibri"/>
                  <a:ea typeface="+mn-ea"/>
                  <a:cs typeface="+mn-cs"/>
                </a:rPr>
                <a:t>Ontology</a:t>
              </a:r>
            </a:p>
          </p:txBody>
        </p:sp>
        <p:sp>
          <p:nvSpPr>
            <p:cNvPr id="74" name="Rectangle 73"/>
            <p:cNvSpPr/>
            <p:nvPr/>
          </p:nvSpPr>
          <p:spPr>
            <a:xfrm rot="5400000">
              <a:off x="3450004" y="2239329"/>
              <a:ext cx="1600200" cy="323165"/>
            </a:xfrm>
            <a:prstGeom prst="rect">
              <a:avLst/>
            </a:prstGeom>
            <a:solidFill>
              <a:srgbClr val="FFFF0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Business rules</a:t>
              </a:r>
            </a:p>
          </p:txBody>
        </p:sp>
        <p:sp>
          <p:nvSpPr>
            <p:cNvPr id="75" name="Rectangle 74"/>
            <p:cNvSpPr/>
            <p:nvPr/>
          </p:nvSpPr>
          <p:spPr>
            <a:xfrm rot="5400000">
              <a:off x="4096261" y="2239329"/>
              <a:ext cx="1600200" cy="323165"/>
            </a:xfrm>
            <a:prstGeom prst="rect">
              <a:avLst/>
            </a:prstGeom>
            <a:solidFill>
              <a:srgbClr val="92D05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UML Profile</a:t>
              </a:r>
            </a:p>
          </p:txBody>
        </p:sp>
        <p:sp>
          <p:nvSpPr>
            <p:cNvPr id="76" name="Rectangle 75"/>
            <p:cNvSpPr/>
            <p:nvPr/>
          </p:nvSpPr>
          <p:spPr>
            <a:xfrm rot="5400000">
              <a:off x="2482125" y="2239329"/>
              <a:ext cx="1600201" cy="323165"/>
            </a:xfrm>
            <a:prstGeom prst="rect">
              <a:avLst/>
            </a:prstGeom>
            <a:solidFill>
              <a:srgbClr val="92D05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Domain Update</a:t>
              </a:r>
            </a:p>
          </p:txBody>
        </p:sp>
        <p:sp>
          <p:nvSpPr>
            <p:cNvPr id="77" name="Rectangular Callout 76"/>
            <p:cNvSpPr/>
            <p:nvPr/>
          </p:nvSpPr>
          <p:spPr>
            <a:xfrm>
              <a:off x="7532540" y="1815524"/>
              <a:ext cx="1078060" cy="1169551"/>
            </a:xfrm>
            <a:prstGeom prst="wedgeRectCallout">
              <a:avLst>
                <a:gd name="adj1" fmla="val -122644"/>
                <a:gd name="adj2" fmla="val -7329"/>
              </a:avLst>
            </a:prstGeom>
            <a:solidFill>
              <a:sysClr val="windowText" lastClr="00000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white"/>
                  </a:solidFill>
                  <a:effectLst/>
                  <a:uLnTx/>
                  <a:uFillTx/>
                  <a:latin typeface="Calibri"/>
                  <a:ea typeface="+mn-ea"/>
                  <a:cs typeface="+mn-cs"/>
                </a:rPr>
                <a:t>Specs for schemas, MPDs, and other</a:t>
              </a:r>
              <a:br>
                <a:rPr kumimoji="0" lang="en-US" sz="1400" b="0" i="0" u="none" strike="noStrike" kern="0" cap="none" spc="0" normalizeH="0" baseline="0" noProof="0" dirty="0" smtClean="0">
                  <a:ln>
                    <a:noFill/>
                  </a:ln>
                  <a:solidFill>
                    <a:prstClr val="white"/>
                  </a:solidFill>
                  <a:effectLst/>
                  <a:uLnTx/>
                  <a:uFillTx/>
                  <a:latin typeface="Calibri"/>
                  <a:ea typeface="+mn-ea"/>
                  <a:cs typeface="+mn-cs"/>
                </a:rPr>
              </a:br>
              <a:r>
                <a:rPr kumimoji="0" lang="en-US" sz="1400" b="0" i="0" u="none" strike="noStrike" kern="0" cap="none" spc="0" normalizeH="0" baseline="0" noProof="0" dirty="0" smtClean="0">
                  <a:ln>
                    <a:noFill/>
                  </a:ln>
                  <a:solidFill>
                    <a:prstClr val="white"/>
                  </a:solidFill>
                  <a:effectLst/>
                  <a:uLnTx/>
                  <a:uFillTx/>
                  <a:latin typeface="Calibri"/>
                  <a:ea typeface="+mn-ea"/>
                  <a:cs typeface="+mn-cs"/>
                </a:rPr>
                <a:t>artifacts</a:t>
              </a:r>
            </a:p>
          </p:txBody>
        </p:sp>
        <p:sp>
          <p:nvSpPr>
            <p:cNvPr id="78" name="Rectangle 77"/>
            <p:cNvSpPr/>
            <p:nvPr/>
          </p:nvSpPr>
          <p:spPr>
            <a:xfrm rot="5400000">
              <a:off x="5367416" y="2239329"/>
              <a:ext cx="1600200" cy="323165"/>
            </a:xfrm>
            <a:prstGeom prst="rect">
              <a:avLst/>
            </a:prstGeom>
            <a:solidFill>
              <a:srgbClr val="C0000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latin typeface="Calibri"/>
                  <a:ea typeface="+mn-ea"/>
                  <a:cs typeface="+mn-cs"/>
                </a:rPr>
                <a:t>IEPD Certification</a:t>
              </a:r>
            </a:p>
          </p:txBody>
        </p:sp>
        <p:sp>
          <p:nvSpPr>
            <p:cNvPr id="79" name="Rectangle 78"/>
            <p:cNvSpPr/>
            <p:nvPr/>
          </p:nvSpPr>
          <p:spPr>
            <a:xfrm>
              <a:off x="3224606" y="3294486"/>
              <a:ext cx="3225298" cy="2312041"/>
            </a:xfrm>
            <a:prstGeom prst="rect">
              <a:avLst/>
            </a:prstGeom>
            <a:solidFill>
              <a:srgbClr val="92D050"/>
            </a:solidFill>
            <a:ln w="25400" cap="flat" cmpd="sng" algn="ctr">
              <a:solidFill>
                <a:sysClr val="windowText" lastClr="000000"/>
              </a:solidFill>
              <a:prstDash val="solid"/>
            </a:ln>
            <a:effectLst/>
          </p:spPr>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ea typeface="+mn-ea"/>
                  <a:cs typeface="+mn-cs"/>
                </a:rPr>
                <a:t>MPD Specification:</a:t>
              </a:r>
            </a:p>
            <a:p>
              <a:pPr marL="57467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IEM (the schema sets)</a:t>
              </a:r>
            </a:p>
            <a:p>
              <a:pPr marL="57467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MPD Catalog with metadata</a:t>
              </a:r>
            </a:p>
            <a:p>
              <a:pPr marL="57467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XML Catalog</a:t>
              </a:r>
            </a:p>
            <a:p>
              <a:pPr marL="57467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Versioning</a:t>
              </a:r>
            </a:p>
            <a:p>
              <a:pPr marL="57467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URI scheme</a:t>
              </a:r>
            </a:p>
            <a:p>
              <a:pPr marL="57467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Change log</a:t>
              </a:r>
            </a:p>
            <a:p>
              <a:pPr marL="57467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Master Document</a:t>
              </a:r>
            </a:p>
            <a:p>
              <a:pPr marL="57467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Lineage</a:t>
              </a:r>
            </a:p>
            <a:p>
              <a:pPr marL="574675" marR="0" lvl="0" indent="-176213"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Packaging</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80" name="Rectangle 79"/>
            <p:cNvSpPr/>
            <p:nvPr/>
          </p:nvSpPr>
          <p:spPr>
            <a:xfrm rot="5400000">
              <a:off x="3123868" y="2239329"/>
              <a:ext cx="1600200" cy="323165"/>
            </a:xfrm>
            <a:prstGeom prst="rect">
              <a:avLst/>
            </a:prstGeom>
            <a:solidFill>
              <a:srgbClr val="92D05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Code Lists</a:t>
              </a:r>
            </a:p>
          </p:txBody>
        </p:sp>
        <p:sp>
          <p:nvSpPr>
            <p:cNvPr id="81" name="Rectangle 80"/>
            <p:cNvSpPr/>
            <p:nvPr/>
          </p:nvSpPr>
          <p:spPr>
            <a:xfrm>
              <a:off x="516756" y="5707441"/>
              <a:ext cx="7727575" cy="385011"/>
            </a:xfrm>
            <a:prstGeom prst="rect">
              <a:avLst/>
            </a:prstGeom>
            <a:solidFill>
              <a:srgbClr val="92D050"/>
            </a:solidFill>
            <a:ln w="25400" cap="flat" cmpd="sng" algn="ctr">
              <a:solidFill>
                <a:sysClr val="windowText" lastClr="000000"/>
              </a:solidFill>
              <a:prstDash val="solid"/>
            </a:ln>
            <a:effectLst/>
          </p:spPr>
          <p:txBody>
            <a:bodyPr wrap="squar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ea typeface="+mn-ea"/>
                  <a:cs typeface="+mn-cs"/>
                </a:rPr>
                <a:t>Conformance Specification</a:t>
              </a:r>
            </a:p>
          </p:txBody>
        </p:sp>
        <p:sp>
          <p:nvSpPr>
            <p:cNvPr id="107" name="Rectangle 106"/>
            <p:cNvSpPr/>
            <p:nvPr/>
          </p:nvSpPr>
          <p:spPr>
            <a:xfrm rot="5400000">
              <a:off x="3767216" y="2239329"/>
              <a:ext cx="1600200" cy="323165"/>
            </a:xfrm>
            <a:prstGeom prst="rect">
              <a:avLst/>
            </a:prstGeom>
            <a:solidFill>
              <a:srgbClr val="FFFF0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BIEC / EIEM</a:t>
              </a:r>
            </a:p>
          </p:txBody>
        </p:sp>
        <p:sp>
          <p:nvSpPr>
            <p:cNvPr id="108" name="Rectangle 107"/>
            <p:cNvSpPr/>
            <p:nvPr/>
          </p:nvSpPr>
          <p:spPr>
            <a:xfrm>
              <a:off x="443333" y="5849348"/>
              <a:ext cx="1077924" cy="323165"/>
            </a:xfrm>
            <a:prstGeom prst="rect">
              <a:avLst/>
            </a:prstGeom>
            <a:solidFill>
              <a:srgbClr val="C0000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latin typeface="Calibri"/>
                  <a:ea typeface="+mn-ea"/>
                  <a:cs typeface="+mn-cs"/>
                </a:rPr>
                <a:t>No spec</a:t>
              </a:r>
            </a:p>
          </p:txBody>
        </p:sp>
        <p:sp>
          <p:nvSpPr>
            <p:cNvPr id="109" name="Rectangle 108"/>
            <p:cNvSpPr/>
            <p:nvPr/>
          </p:nvSpPr>
          <p:spPr>
            <a:xfrm>
              <a:off x="443333" y="5593964"/>
              <a:ext cx="1077924" cy="323165"/>
            </a:xfrm>
            <a:prstGeom prst="rect">
              <a:avLst/>
            </a:prstGeom>
            <a:solidFill>
              <a:srgbClr val="FFFF0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Initialized</a:t>
              </a:r>
            </a:p>
          </p:txBody>
        </p:sp>
        <p:sp>
          <p:nvSpPr>
            <p:cNvPr id="110" name="Rectangle 109"/>
            <p:cNvSpPr/>
            <p:nvPr/>
          </p:nvSpPr>
          <p:spPr>
            <a:xfrm>
              <a:off x="443333" y="5309747"/>
              <a:ext cx="1077924" cy="323165"/>
            </a:xfrm>
            <a:prstGeom prst="rect">
              <a:avLst/>
            </a:prstGeom>
            <a:solidFill>
              <a:srgbClr val="92D05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Done</a:t>
              </a:r>
            </a:p>
          </p:txBody>
        </p:sp>
        <p:sp>
          <p:nvSpPr>
            <p:cNvPr id="111" name="Rectangle 110"/>
            <p:cNvSpPr/>
            <p:nvPr/>
          </p:nvSpPr>
          <p:spPr>
            <a:xfrm>
              <a:off x="443333" y="5029652"/>
              <a:ext cx="1082040" cy="323165"/>
            </a:xfrm>
            <a:prstGeom prst="rect">
              <a:avLst/>
            </a:prstGeom>
            <a:solidFill>
              <a:sysClr val="window" lastClr="FFFFFF"/>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KEY</a:t>
              </a:r>
            </a:p>
          </p:txBody>
        </p:sp>
        <p:sp>
          <p:nvSpPr>
            <p:cNvPr id="112" name="Rectangle 111"/>
            <p:cNvSpPr/>
            <p:nvPr/>
          </p:nvSpPr>
          <p:spPr>
            <a:xfrm rot="5400000">
              <a:off x="2797792" y="2239329"/>
              <a:ext cx="1600201" cy="323165"/>
            </a:xfrm>
            <a:prstGeom prst="rect">
              <a:avLst/>
            </a:prstGeom>
            <a:solidFill>
              <a:srgbClr val="92D05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HL Version Arch</a:t>
              </a:r>
            </a:p>
          </p:txBody>
        </p:sp>
        <p:sp>
          <p:nvSpPr>
            <p:cNvPr id="113" name="Rectangle 112"/>
            <p:cNvSpPr/>
            <p:nvPr/>
          </p:nvSpPr>
          <p:spPr>
            <a:xfrm rot="5400000">
              <a:off x="5062616" y="2239329"/>
              <a:ext cx="1600200" cy="323165"/>
            </a:xfrm>
            <a:prstGeom prst="rect">
              <a:avLst/>
            </a:prstGeom>
            <a:solidFill>
              <a:srgbClr val="C0000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latin typeface="Calibri"/>
                  <a:ea typeface="+mn-ea"/>
                  <a:cs typeface="+mn-cs"/>
                </a:rPr>
                <a:t>Usage Patterns</a:t>
              </a:r>
            </a:p>
          </p:txBody>
        </p:sp>
        <p:sp>
          <p:nvSpPr>
            <p:cNvPr id="114" name="Rectangle 113"/>
            <p:cNvSpPr/>
            <p:nvPr/>
          </p:nvSpPr>
          <p:spPr>
            <a:xfrm rot="5400000">
              <a:off x="1792780" y="4281831"/>
              <a:ext cx="2333627" cy="323165"/>
            </a:xfrm>
            <a:prstGeom prst="rect">
              <a:avLst/>
            </a:prstGeom>
            <a:solidFill>
              <a:srgbClr val="92D05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Conformance </a:t>
              </a:r>
              <a:r>
                <a:rPr kumimoji="0" lang="en-US" sz="1500" b="0" i="0" u="none" strike="noStrike" kern="0" cap="none" spc="0" normalizeH="0" baseline="0" noProof="0" dirty="0" err="1" smtClean="0">
                  <a:ln>
                    <a:noFill/>
                  </a:ln>
                  <a:solidFill>
                    <a:prstClr val="black"/>
                  </a:solidFill>
                  <a:effectLst/>
                  <a:uLnTx/>
                  <a:uFillTx/>
                  <a:latin typeface="Calibri"/>
                  <a:ea typeface="+mn-ea"/>
                  <a:cs typeface="+mn-cs"/>
                </a:rPr>
                <a:t>Tgt</a:t>
              </a:r>
              <a:r>
                <a:rPr kumimoji="0" lang="en-US" sz="1500" b="0" i="0" u="none" strike="noStrike" kern="0" cap="none" spc="0" normalizeH="0" baseline="0" noProof="0" dirty="0" smtClean="0">
                  <a:ln>
                    <a:noFill/>
                  </a:ln>
                  <a:solidFill>
                    <a:prstClr val="black"/>
                  </a:solidFill>
                  <a:effectLst/>
                  <a:uLnTx/>
                  <a:uFillTx/>
                  <a:latin typeface="Calibri"/>
                  <a:ea typeface="+mn-ea"/>
                  <a:cs typeface="+mn-cs"/>
                </a:rPr>
                <a:t> Attribute</a:t>
              </a:r>
            </a:p>
          </p:txBody>
        </p:sp>
        <p:sp>
          <p:nvSpPr>
            <p:cNvPr id="115" name="Rectangle 114"/>
            <p:cNvSpPr/>
            <p:nvPr/>
          </p:nvSpPr>
          <p:spPr>
            <a:xfrm rot="5400000">
              <a:off x="4415438" y="2239330"/>
              <a:ext cx="1600200" cy="323165"/>
            </a:xfrm>
            <a:prstGeom prst="rect">
              <a:avLst/>
            </a:prstGeom>
            <a:solidFill>
              <a:srgbClr val="92D050"/>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JSON Guidance</a:t>
              </a:r>
            </a:p>
          </p:txBody>
        </p:sp>
        <p:sp>
          <p:nvSpPr>
            <p:cNvPr id="116" name="Rectangle 115"/>
            <p:cNvSpPr/>
            <p:nvPr/>
          </p:nvSpPr>
          <p:spPr>
            <a:xfrm rot="5400000">
              <a:off x="4739450" y="2238718"/>
              <a:ext cx="1600200" cy="323165"/>
            </a:xfrm>
            <a:prstGeom prst="rect">
              <a:avLst/>
            </a:prstGeom>
            <a:solidFill>
              <a:schemeClr val="accent2"/>
            </a:solidFill>
            <a:ln w="25400" cap="flat" cmpd="sng" algn="ctr">
              <a:solidFill>
                <a:sysClr val="windowText" lastClr="000000"/>
              </a:solidFill>
              <a:prstDash val="solid"/>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black"/>
                  </a:solidFill>
                  <a:effectLst/>
                  <a:uLnTx/>
                  <a:uFillTx/>
                  <a:latin typeface="Calibri"/>
                  <a:ea typeface="+mn-ea"/>
                  <a:cs typeface="+mn-cs"/>
                </a:rPr>
                <a:t>JSON Specs</a:t>
              </a:r>
            </a:p>
          </p:txBody>
        </p:sp>
      </p:grpSp>
      <p:sp>
        <p:nvSpPr>
          <p:cNvPr id="117" name="Title 2"/>
          <p:cNvSpPr txBox="1">
            <a:spLocks/>
          </p:cNvSpPr>
          <p:nvPr/>
        </p:nvSpPr>
        <p:spPr bwMode="auto">
          <a:xfrm>
            <a:off x="1219200" y="0"/>
            <a:ext cx="784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038" rIns="45720" bIns="46038" numCol="1" anchor="b" anchorCtr="0" compatLnSpc="1">
            <a:prstTxWarp prst="textNoShape">
              <a:avLst/>
            </a:prstTxWarp>
          </a:bodyPr>
          <a:lstStyle>
            <a:lvl1pPr algn="r" defTabSz="914400" rtl="0" eaLnBrk="1" latinLnBrk="0" hangingPunct="1">
              <a:spcBef>
                <a:spcPct val="0"/>
              </a:spcBef>
              <a:buNone/>
              <a:defRPr sz="2800" b="1" i="1" kern="1200">
                <a:solidFill>
                  <a:schemeClr val="tx1"/>
                </a:solidFill>
                <a:latin typeface="Times New Roman" pitchFamily="18" charset="0"/>
                <a:ea typeface="+mj-ea"/>
                <a:cs typeface="Times New Roman" pitchFamily="18" charset="0"/>
              </a:defRPr>
            </a:lvl1pPr>
          </a:lstStyle>
          <a:p>
            <a:pPr fontAlgn="auto">
              <a:spcAft>
                <a:spcPts val="0"/>
              </a:spcAft>
            </a:pPr>
            <a:r>
              <a:rPr lang="en-US" dirty="0" smtClean="0">
                <a:latin typeface="Arial" panose="020B0604020202020204" pitchFamily="34" charset="0"/>
                <a:cs typeface="Arial" panose="020B0604020202020204" pitchFamily="34" charset="0"/>
              </a:rPr>
              <a:t>NIEM Technical Specifications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080695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0"/>
            <a:ext cx="7848600" cy="647700"/>
          </a:xfrm>
        </p:spPr>
        <p:txBody>
          <a:bodyPr/>
          <a:lstStyle/>
          <a:p>
            <a:r>
              <a:rPr lang="en-US" dirty="0" smtClean="0">
                <a:latin typeface="Arial" panose="020B0604020202020204" pitchFamily="34" charset="0"/>
                <a:cs typeface="Arial" panose="020B0604020202020204" pitchFamily="34" charset="0"/>
              </a:rPr>
              <a:t>Reference Data Model</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201453"/>
            <a:ext cx="5180166" cy="5180166"/>
          </a:xfrm>
          <a:prstGeom prst="rect">
            <a:avLst/>
          </a:prstGeom>
        </p:spPr>
      </p:pic>
      <p:sp>
        <p:nvSpPr>
          <p:cNvPr id="7" name="Slide Number Placeholder 6"/>
          <p:cNvSpPr>
            <a:spLocks noGrp="1"/>
          </p:cNvSpPr>
          <p:nvPr>
            <p:ph type="sldNum" sz="quarter" idx="4"/>
          </p:nvPr>
        </p:nvSpPr>
        <p:spPr>
          <a:xfrm>
            <a:off x="2628900" y="6492875"/>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ED3A49-8FDA-4437-87F5-0052411D389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1" name="Picture 10"/>
          <p:cNvPicPr>
            <a:picLocks noChangeAspect="1"/>
          </p:cNvPicPr>
          <p:nvPr/>
        </p:nvPicPr>
        <p:blipFill>
          <a:blip r:embed="rId4"/>
          <a:stretch>
            <a:fillRect/>
          </a:stretch>
        </p:blipFill>
        <p:spPr>
          <a:xfrm>
            <a:off x="381000" y="1044160"/>
            <a:ext cx="2906362" cy="5494752"/>
          </a:xfrm>
          <a:prstGeom prst="rect">
            <a:avLst/>
          </a:prstGeom>
        </p:spPr>
      </p:pic>
    </p:spTree>
    <p:extLst>
      <p:ext uri="{BB962C8B-B14F-4D97-AF65-F5344CB8AC3E}">
        <p14:creationId xmlns:p14="http://schemas.microsoft.com/office/powerpoint/2010/main" val="2777761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p:cNvGrpSpPr>
          <p:nvPr/>
        </p:nvGrpSpPr>
        <p:grpSpPr bwMode="auto">
          <a:xfrm>
            <a:off x="55644" y="739035"/>
            <a:ext cx="8991600" cy="152400"/>
            <a:chOff x="0" y="576"/>
            <a:chExt cx="5282" cy="189"/>
          </a:xfrm>
        </p:grpSpPr>
        <p:grpSp>
          <p:nvGrpSpPr>
            <p:cNvPr id="20" name="Group 19"/>
            <p:cNvGrpSpPr>
              <a:grpSpLocks/>
            </p:cNvGrpSpPr>
            <p:nvPr/>
          </p:nvGrpSpPr>
          <p:grpSpPr bwMode="auto">
            <a:xfrm>
              <a:off x="5158" y="576"/>
              <a:ext cx="124" cy="189"/>
              <a:chOff x="5158" y="576"/>
              <a:chExt cx="124" cy="189"/>
            </a:xfrm>
          </p:grpSpPr>
          <p:sp>
            <p:nvSpPr>
              <p:cNvPr id="40"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1"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1" name="Group 11"/>
            <p:cNvGrpSpPr>
              <a:grpSpLocks/>
            </p:cNvGrpSpPr>
            <p:nvPr/>
          </p:nvGrpSpPr>
          <p:grpSpPr bwMode="auto">
            <a:xfrm>
              <a:off x="4848" y="576"/>
              <a:ext cx="263" cy="189"/>
              <a:chOff x="4848" y="576"/>
              <a:chExt cx="263" cy="189"/>
            </a:xfrm>
          </p:grpSpPr>
          <p:sp>
            <p:nvSpPr>
              <p:cNvPr id="38"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9"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3" name="Group 14"/>
            <p:cNvGrpSpPr>
              <a:grpSpLocks/>
            </p:cNvGrpSpPr>
            <p:nvPr/>
          </p:nvGrpSpPr>
          <p:grpSpPr bwMode="auto">
            <a:xfrm>
              <a:off x="4418" y="576"/>
              <a:ext cx="386" cy="189"/>
              <a:chOff x="4418" y="576"/>
              <a:chExt cx="386" cy="189"/>
            </a:xfrm>
          </p:grpSpPr>
          <p:sp>
            <p:nvSpPr>
              <p:cNvPr id="36"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7"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4" name="Group 17"/>
            <p:cNvGrpSpPr>
              <a:grpSpLocks/>
            </p:cNvGrpSpPr>
            <p:nvPr/>
          </p:nvGrpSpPr>
          <p:grpSpPr bwMode="auto">
            <a:xfrm>
              <a:off x="3183" y="576"/>
              <a:ext cx="1191" cy="189"/>
              <a:chOff x="3183" y="576"/>
              <a:chExt cx="1191" cy="189"/>
            </a:xfrm>
          </p:grpSpPr>
          <p:sp>
            <p:nvSpPr>
              <p:cNvPr id="28"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9"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2"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3"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5" name="Group 22"/>
            <p:cNvGrpSpPr>
              <a:grpSpLocks/>
            </p:cNvGrpSpPr>
            <p:nvPr/>
          </p:nvGrpSpPr>
          <p:grpSpPr bwMode="auto">
            <a:xfrm>
              <a:off x="0" y="576"/>
              <a:ext cx="3143" cy="189"/>
              <a:chOff x="0" y="576"/>
              <a:chExt cx="3143" cy="189"/>
            </a:xfrm>
          </p:grpSpPr>
          <p:sp>
            <p:nvSpPr>
              <p:cNvPr id="26"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7"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sp>
        <p:nvSpPr>
          <p:cNvPr id="44" name="Title 2"/>
          <p:cNvSpPr txBox="1">
            <a:spLocks/>
          </p:cNvSpPr>
          <p:nvPr/>
        </p:nvSpPr>
        <p:spPr bwMode="auto">
          <a:xfrm>
            <a:off x="1219200" y="0"/>
            <a:ext cx="784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038" rIns="45720" bIns="46038" numCol="1" anchor="b" anchorCtr="0" compatLnSpc="1">
            <a:prstTxWarp prst="textNoShape">
              <a:avLst/>
            </a:prstTxWarp>
          </a:bodyPr>
          <a:lstStyle>
            <a:lvl1pPr algn="r" defTabSz="914400" rtl="0" eaLnBrk="1" latinLnBrk="0" hangingPunct="1">
              <a:spcBef>
                <a:spcPct val="0"/>
              </a:spcBef>
              <a:buNone/>
              <a:defRPr sz="2800" b="1" i="1" kern="1200">
                <a:solidFill>
                  <a:schemeClr val="tx1"/>
                </a:solidFill>
                <a:latin typeface="Times New Roman" pitchFamily="18" charset="0"/>
                <a:ea typeface="+mj-ea"/>
                <a:cs typeface="Times New Roman" pitchFamily="18" charset="0"/>
              </a:defRPr>
            </a:lvl1pPr>
          </a:lstStyle>
          <a:p>
            <a:pPr fontAlgn="auto">
              <a:spcAft>
                <a:spcPts val="0"/>
              </a:spcAft>
            </a:pPr>
            <a:r>
              <a:rPr lang="en-US" dirty="0" smtClean="0">
                <a:latin typeface="Arial" panose="020B0604020202020204" pitchFamily="34" charset="0"/>
                <a:cs typeface="Arial" panose="020B0604020202020204" pitchFamily="34" charset="0"/>
              </a:rPr>
              <a:t>NIEM IEPD</a:t>
            </a:r>
            <a:endParaRPr lang="en-US" dirty="0">
              <a:latin typeface="Arial" panose="020B0604020202020204" pitchFamily="34" charset="0"/>
              <a:cs typeface="Arial" panose="020B0604020202020204" pitchFamily="34" charset="0"/>
            </a:endParaRPr>
          </a:p>
        </p:txBody>
      </p:sp>
      <p:sp>
        <p:nvSpPr>
          <p:cNvPr id="45" name="Rectangle 44"/>
          <p:cNvSpPr/>
          <p:nvPr/>
        </p:nvSpPr>
        <p:spPr>
          <a:xfrm>
            <a:off x="528987" y="1096676"/>
            <a:ext cx="7886700" cy="1015663"/>
          </a:xfrm>
          <a:prstGeom prst="rect">
            <a:avLst/>
          </a:prstGeom>
        </p:spPr>
        <p:txBody>
          <a:bodyPr wrap="square">
            <a:spAutoFit/>
          </a:bodyPr>
          <a:lstStyle/>
          <a:p>
            <a:pPr algn="ctr"/>
            <a:r>
              <a:rPr lang="en-US" sz="2000" b="0" dirty="0">
                <a:solidFill>
                  <a:schemeClr val="tx1"/>
                </a:solidFill>
              </a:rPr>
              <a:t>An Information Exchange Package Documentation (IEPD) is a collection of artifacts that describe the construction and content of an information </a:t>
            </a:r>
            <a:r>
              <a:rPr lang="en-US" sz="2000" b="0" dirty="0" smtClean="0">
                <a:solidFill>
                  <a:schemeClr val="tx1"/>
                </a:solidFill>
              </a:rPr>
              <a:t>exchange</a:t>
            </a:r>
            <a:endParaRPr lang="en-US" sz="2000" b="0" dirty="0">
              <a:solidFill>
                <a:schemeClr val="tx1"/>
              </a:solidFill>
            </a:endParaRPr>
          </a:p>
        </p:txBody>
      </p:sp>
      <p:sp>
        <p:nvSpPr>
          <p:cNvPr id="30" name="Rectangle 29"/>
          <p:cNvSpPr/>
          <p:nvPr/>
        </p:nvSpPr>
        <p:spPr bwMode="auto">
          <a:xfrm>
            <a:off x="889060" y="2317581"/>
            <a:ext cx="5906150" cy="3854619"/>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FFFFFF"/>
              </a:solidFill>
              <a:effectLst/>
              <a:latin typeface="Arial" charset="0"/>
            </a:endParaRPr>
          </a:p>
        </p:txBody>
      </p:sp>
      <p:pic>
        <p:nvPicPr>
          <p:cNvPr id="31" name="Picture 30"/>
          <p:cNvPicPr>
            <a:picLocks noChangeAspect="1"/>
          </p:cNvPicPr>
          <p:nvPr/>
        </p:nvPicPr>
        <p:blipFill>
          <a:blip r:embed="rId3"/>
          <a:stretch>
            <a:fillRect/>
          </a:stretch>
        </p:blipFill>
        <p:spPr>
          <a:xfrm>
            <a:off x="969952" y="2556614"/>
            <a:ext cx="5631520" cy="3444136"/>
          </a:xfrm>
          <a:prstGeom prst="rect">
            <a:avLst/>
          </a:prstGeom>
        </p:spPr>
      </p:pic>
      <p:sp>
        <p:nvSpPr>
          <p:cNvPr id="34" name="Rectangle 33"/>
          <p:cNvSpPr/>
          <p:nvPr/>
        </p:nvSpPr>
        <p:spPr bwMode="auto">
          <a:xfrm>
            <a:off x="6795210" y="2317581"/>
            <a:ext cx="536416" cy="3854619"/>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vert270"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normalizeH="0" baseline="0" dirty="0" smtClean="0">
                <a:ln w="0"/>
                <a:solidFill>
                  <a:schemeClr val="tx1"/>
                </a:solidFill>
                <a:latin typeface="Arial" charset="0"/>
              </a:rPr>
              <a:t>Business Rules</a:t>
            </a:r>
          </a:p>
        </p:txBody>
      </p:sp>
      <p:sp>
        <p:nvSpPr>
          <p:cNvPr id="35" name="Rectangle 34"/>
          <p:cNvSpPr/>
          <p:nvPr/>
        </p:nvSpPr>
        <p:spPr bwMode="auto">
          <a:xfrm>
            <a:off x="7327960" y="2317580"/>
            <a:ext cx="521044" cy="3854619"/>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vert270"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0" dirty="0" smtClean="0">
                <a:ln w="0"/>
                <a:solidFill>
                  <a:schemeClr val="tx1"/>
                </a:solidFill>
              </a:rPr>
              <a:t>Information Exchange Requirements</a:t>
            </a:r>
            <a:endParaRPr kumimoji="0" lang="en-US" sz="1600" b="0" i="0" u="none" strike="noStrike" normalizeH="0" baseline="0" dirty="0" smtClean="0">
              <a:ln w="0"/>
              <a:solidFill>
                <a:schemeClr val="tx1"/>
              </a:solidFill>
            </a:endParaRPr>
          </a:p>
        </p:txBody>
      </p:sp>
      <p:sp>
        <p:nvSpPr>
          <p:cNvPr id="42" name="Rectangle 41"/>
          <p:cNvSpPr/>
          <p:nvPr/>
        </p:nvSpPr>
        <p:spPr bwMode="auto">
          <a:xfrm>
            <a:off x="7848600" y="2317581"/>
            <a:ext cx="444440" cy="3854619"/>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vert270"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0" dirty="0" smtClean="0">
                <a:ln w="0"/>
                <a:solidFill>
                  <a:schemeClr val="tx1"/>
                </a:solidFill>
              </a:rPr>
              <a:t>Supporting Documentation</a:t>
            </a:r>
            <a:endParaRPr kumimoji="0" lang="en-US" sz="1600" b="0" i="0" u="none" strike="noStrike" normalizeH="0" baseline="0" dirty="0" smtClean="0">
              <a:ln w="0"/>
              <a:solidFill>
                <a:schemeClr val="tx1"/>
              </a:solidFill>
            </a:endParaRPr>
          </a:p>
        </p:txBody>
      </p:sp>
    </p:spTree>
    <p:extLst>
      <p:ext uri="{BB962C8B-B14F-4D97-AF65-F5344CB8AC3E}">
        <p14:creationId xmlns:p14="http://schemas.microsoft.com/office/powerpoint/2010/main" val="331105908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p:cNvGrpSpPr>
          <p:nvPr/>
        </p:nvGrpSpPr>
        <p:grpSpPr bwMode="auto">
          <a:xfrm>
            <a:off x="55644" y="739035"/>
            <a:ext cx="8991600" cy="152400"/>
            <a:chOff x="0" y="576"/>
            <a:chExt cx="5282" cy="189"/>
          </a:xfrm>
        </p:grpSpPr>
        <p:grpSp>
          <p:nvGrpSpPr>
            <p:cNvPr id="20" name="Group 19"/>
            <p:cNvGrpSpPr>
              <a:grpSpLocks/>
            </p:cNvGrpSpPr>
            <p:nvPr/>
          </p:nvGrpSpPr>
          <p:grpSpPr bwMode="auto">
            <a:xfrm>
              <a:off x="5158" y="576"/>
              <a:ext cx="124" cy="189"/>
              <a:chOff x="5158" y="576"/>
              <a:chExt cx="124" cy="189"/>
            </a:xfrm>
          </p:grpSpPr>
          <p:sp>
            <p:nvSpPr>
              <p:cNvPr id="40"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1"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1" name="Group 11"/>
            <p:cNvGrpSpPr>
              <a:grpSpLocks/>
            </p:cNvGrpSpPr>
            <p:nvPr/>
          </p:nvGrpSpPr>
          <p:grpSpPr bwMode="auto">
            <a:xfrm>
              <a:off x="4848" y="576"/>
              <a:ext cx="263" cy="189"/>
              <a:chOff x="4848" y="576"/>
              <a:chExt cx="263" cy="189"/>
            </a:xfrm>
          </p:grpSpPr>
          <p:sp>
            <p:nvSpPr>
              <p:cNvPr id="38"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9"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3" name="Group 14"/>
            <p:cNvGrpSpPr>
              <a:grpSpLocks/>
            </p:cNvGrpSpPr>
            <p:nvPr/>
          </p:nvGrpSpPr>
          <p:grpSpPr bwMode="auto">
            <a:xfrm>
              <a:off x="4418" y="576"/>
              <a:ext cx="386" cy="189"/>
              <a:chOff x="4418" y="576"/>
              <a:chExt cx="386" cy="189"/>
            </a:xfrm>
          </p:grpSpPr>
          <p:sp>
            <p:nvSpPr>
              <p:cNvPr id="36"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7"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4" name="Group 17"/>
            <p:cNvGrpSpPr>
              <a:grpSpLocks/>
            </p:cNvGrpSpPr>
            <p:nvPr/>
          </p:nvGrpSpPr>
          <p:grpSpPr bwMode="auto">
            <a:xfrm>
              <a:off x="3183" y="576"/>
              <a:ext cx="1191" cy="189"/>
              <a:chOff x="3183" y="576"/>
              <a:chExt cx="1191" cy="189"/>
            </a:xfrm>
          </p:grpSpPr>
          <p:sp>
            <p:nvSpPr>
              <p:cNvPr id="28"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9"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2"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3"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5" name="Group 22"/>
            <p:cNvGrpSpPr>
              <a:grpSpLocks/>
            </p:cNvGrpSpPr>
            <p:nvPr/>
          </p:nvGrpSpPr>
          <p:grpSpPr bwMode="auto">
            <a:xfrm>
              <a:off x="0" y="576"/>
              <a:ext cx="3143" cy="189"/>
              <a:chOff x="0" y="576"/>
              <a:chExt cx="3143" cy="189"/>
            </a:xfrm>
          </p:grpSpPr>
          <p:sp>
            <p:nvSpPr>
              <p:cNvPr id="26"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7"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sp>
        <p:nvSpPr>
          <p:cNvPr id="43" name="Title 2"/>
          <p:cNvSpPr txBox="1">
            <a:spLocks/>
          </p:cNvSpPr>
          <p:nvPr/>
        </p:nvSpPr>
        <p:spPr bwMode="auto">
          <a:xfrm>
            <a:off x="1219200" y="0"/>
            <a:ext cx="784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038" rIns="45720" bIns="46038" numCol="1" anchor="b" anchorCtr="0" compatLnSpc="1">
            <a:prstTxWarp prst="textNoShape">
              <a:avLst/>
            </a:prstTxWarp>
          </a:bodyPr>
          <a:lstStyle>
            <a:lvl1pPr algn="r" defTabSz="914400" rtl="0" eaLnBrk="1" latinLnBrk="0" hangingPunct="1">
              <a:spcBef>
                <a:spcPct val="0"/>
              </a:spcBef>
              <a:buNone/>
              <a:defRPr sz="2800" b="1" i="1" kern="1200">
                <a:solidFill>
                  <a:schemeClr val="tx1"/>
                </a:solidFill>
                <a:latin typeface="Times New Roman" pitchFamily="18" charset="0"/>
                <a:ea typeface="+mj-ea"/>
                <a:cs typeface="Times New Roman" pitchFamily="18" charset="0"/>
              </a:defRPr>
            </a:lvl1pPr>
          </a:lstStyle>
          <a:p>
            <a:pPr fontAlgn="auto">
              <a:spcAft>
                <a:spcPts val="0"/>
              </a:spcAft>
            </a:pPr>
            <a:r>
              <a:rPr lang="en-US" dirty="0" smtClean="0">
                <a:latin typeface="Arial" panose="020B0604020202020204" pitchFamily="34" charset="0"/>
                <a:cs typeface="Arial" panose="020B0604020202020204" pitchFamily="34" charset="0"/>
              </a:rPr>
              <a:t>Configuration Management</a:t>
            </a:r>
            <a:endParaRPr lang="en-US" dirty="0">
              <a:latin typeface="Arial" panose="020B0604020202020204" pitchFamily="34" charset="0"/>
              <a:cs typeface="Arial" panose="020B0604020202020204" pitchFamily="34" charset="0"/>
            </a:endParaRPr>
          </a:p>
        </p:txBody>
      </p:sp>
      <p:pic>
        <p:nvPicPr>
          <p:cNvPr id="46" name="Picture 45"/>
          <p:cNvPicPr>
            <a:picLocks noChangeAspect="1"/>
          </p:cNvPicPr>
          <p:nvPr/>
        </p:nvPicPr>
        <p:blipFill>
          <a:blip r:embed="rId3"/>
          <a:stretch>
            <a:fillRect/>
          </a:stretch>
        </p:blipFill>
        <p:spPr>
          <a:xfrm>
            <a:off x="152400" y="1219200"/>
            <a:ext cx="8839200" cy="4700209"/>
          </a:xfrm>
          <a:prstGeom prst="rect">
            <a:avLst/>
          </a:prstGeom>
          <a:ln>
            <a:solidFill>
              <a:sysClr val="windowText" lastClr="000000"/>
            </a:solidFill>
          </a:ln>
        </p:spPr>
      </p:pic>
    </p:spTree>
    <p:extLst>
      <p:ext uri="{BB962C8B-B14F-4D97-AF65-F5344CB8AC3E}">
        <p14:creationId xmlns:p14="http://schemas.microsoft.com/office/powerpoint/2010/main" val="283375540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65003669"/>
              </p:ext>
            </p:extLst>
          </p:nvPr>
        </p:nvGraphicFramePr>
        <p:xfrm>
          <a:off x="228600" y="1158240"/>
          <a:ext cx="8686801" cy="4328160"/>
        </p:xfrm>
        <a:graphic>
          <a:graphicData uri="http://schemas.openxmlformats.org/drawingml/2006/table">
            <a:tbl>
              <a:tblPr firstRow="1" bandRow="1">
                <a:tableStyleId>{5940675A-B579-460E-94D1-54222C63F5DA}</a:tableStyleId>
              </a:tblPr>
              <a:tblGrid>
                <a:gridCol w="2714625">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3709988">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272190">
                <a:tc>
                  <a:txBody>
                    <a:bodyPr/>
                    <a:lstStyle/>
                    <a:p>
                      <a:pPr algn="ctr"/>
                      <a:r>
                        <a:rPr lang="en-US" sz="1200" b="1" dirty="0"/>
                        <a:t>Effort</a:t>
                      </a:r>
                    </a:p>
                  </a:txBody>
                  <a:tcPr>
                    <a:solidFill>
                      <a:schemeClr val="accent4">
                        <a:lumMod val="20000"/>
                        <a:lumOff val="80000"/>
                      </a:schemeClr>
                    </a:solidFill>
                  </a:tcPr>
                </a:tc>
                <a:tc>
                  <a:txBody>
                    <a:bodyPr/>
                    <a:lstStyle/>
                    <a:p>
                      <a:pPr algn="ctr"/>
                      <a:r>
                        <a:rPr lang="en-US" sz="1200" b="1" dirty="0" smtClean="0"/>
                        <a:t>Partner ORGs</a:t>
                      </a:r>
                      <a:endParaRPr lang="en-US" sz="1200" b="1" dirty="0"/>
                    </a:p>
                  </a:txBody>
                  <a:tcPr>
                    <a:solidFill>
                      <a:schemeClr val="accent4">
                        <a:lumMod val="20000"/>
                        <a:lumOff val="80000"/>
                      </a:schemeClr>
                    </a:solidFill>
                  </a:tcPr>
                </a:tc>
                <a:tc>
                  <a:txBody>
                    <a:bodyPr/>
                    <a:lstStyle/>
                    <a:p>
                      <a:pPr algn="ctr"/>
                      <a:r>
                        <a:rPr lang="en-US" sz="1200" b="1" dirty="0"/>
                        <a:t>Overview</a:t>
                      </a:r>
                    </a:p>
                  </a:txBody>
                  <a:tcPr>
                    <a:solidFill>
                      <a:schemeClr val="accent4">
                        <a:lumMod val="20000"/>
                        <a:lumOff val="80000"/>
                      </a:schemeClr>
                    </a:solidFill>
                  </a:tcPr>
                </a:tc>
                <a:tc>
                  <a:txBody>
                    <a:bodyPr/>
                    <a:lstStyle/>
                    <a:p>
                      <a:pPr algn="ctr"/>
                      <a:r>
                        <a:rPr lang="en-US" sz="1200" b="1" baseline="0" dirty="0" smtClean="0"/>
                        <a:t>Engagement</a:t>
                      </a:r>
                      <a:endParaRPr lang="en-US" sz="1200" b="1" dirty="0"/>
                    </a:p>
                  </a:txBody>
                  <a:tcPr>
                    <a:solidFill>
                      <a:schemeClr val="accent4">
                        <a:lumMod val="20000"/>
                        <a:lumOff val="80000"/>
                      </a:schemeClr>
                    </a:solidFill>
                  </a:tcPr>
                </a:tc>
                <a:extLst>
                  <a:ext uri="{0D108BD9-81ED-4DB2-BD59-A6C34878D82A}">
                    <a16:rowId xmlns:a16="http://schemas.microsoft.com/office/drawing/2014/main" val="10000"/>
                  </a:ext>
                </a:extLst>
              </a:tr>
              <a:tr h="5634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t>MILSTD</a:t>
                      </a:r>
                      <a:r>
                        <a:rPr lang="en-US" sz="1100" b="0" baseline="0" dirty="0"/>
                        <a:t> 6040 </a:t>
                      </a:r>
                      <a:r>
                        <a:rPr lang="en-US" sz="1100" b="0" baseline="0" dirty="0" smtClean="0"/>
                        <a:t>U.S. Message Text Format (USMTF)</a:t>
                      </a:r>
                      <a:endParaRPr lang="en-US" sz="1100" b="0" dirty="0"/>
                    </a:p>
                  </a:txBody>
                  <a:tcPr anchor="ctr">
                    <a:solidFill>
                      <a:srgbClr val="FFE7FF"/>
                    </a:solidFill>
                  </a:tcPr>
                </a:tc>
                <a:tc>
                  <a:txBody>
                    <a:bodyPr/>
                    <a:lstStyle/>
                    <a:p>
                      <a:pPr algn="ctr"/>
                      <a:r>
                        <a:rPr lang="en-US" sz="1100" b="0" dirty="0"/>
                        <a:t>USMTF</a:t>
                      </a:r>
                      <a:r>
                        <a:rPr lang="en-US" sz="1100" b="0" baseline="0" dirty="0"/>
                        <a:t> </a:t>
                      </a:r>
                      <a:r>
                        <a:rPr lang="en-US" sz="1100" b="0" dirty="0"/>
                        <a:t>CCB</a:t>
                      </a:r>
                    </a:p>
                  </a:txBody>
                  <a:tcPr anchor="ctr">
                    <a:solidFill>
                      <a:srgbClr val="FFE7FF"/>
                    </a:solidFill>
                  </a:tcPr>
                </a:tc>
                <a:tc>
                  <a:txBody>
                    <a:bodyPr/>
                    <a:lstStyle/>
                    <a:p>
                      <a:pPr algn="l">
                        <a:lnSpc>
                          <a:spcPct val="100000"/>
                        </a:lnSpc>
                      </a:pPr>
                      <a:r>
                        <a:rPr lang="en-US" sz="1100" b="0" dirty="0" smtClean="0"/>
                        <a:t>Onboard/Technical Support</a:t>
                      </a:r>
                      <a:r>
                        <a:rPr lang="en-US" sz="1100" b="0" baseline="0" dirty="0" smtClean="0"/>
                        <a:t> to </a:t>
                      </a:r>
                      <a:r>
                        <a:rPr lang="en-US" sz="1100" b="0" dirty="0"/>
                        <a:t>transform </a:t>
                      </a:r>
                      <a:r>
                        <a:rPr lang="en-US" sz="1100" b="0" dirty="0" smtClean="0"/>
                        <a:t>existing USMTF </a:t>
                      </a:r>
                      <a:r>
                        <a:rPr lang="en-US" sz="1100" b="0" dirty="0"/>
                        <a:t>XML into a NIEM conformant construct.</a:t>
                      </a:r>
                      <a:r>
                        <a:rPr lang="en-US" sz="1100" b="0" baseline="0" dirty="0"/>
                        <a:t> </a:t>
                      </a:r>
                      <a:r>
                        <a:rPr lang="en-US" sz="1100" b="0" baseline="0" dirty="0" smtClean="0"/>
                        <a:t> Potential to include 20,000 new data </a:t>
                      </a:r>
                      <a:r>
                        <a:rPr lang="en-US" sz="1100" b="0" baseline="0" dirty="0"/>
                        <a:t>components </a:t>
                      </a:r>
                      <a:r>
                        <a:rPr lang="en-US" sz="1100" b="0" baseline="0" dirty="0" smtClean="0"/>
                        <a:t>into </a:t>
                      </a:r>
                      <a:r>
                        <a:rPr lang="en-US" sz="1100" b="0" baseline="0" dirty="0"/>
                        <a:t>the MilOps Domain</a:t>
                      </a:r>
                      <a:r>
                        <a:rPr lang="en-US" sz="1100" b="0" dirty="0"/>
                        <a:t> </a:t>
                      </a:r>
                    </a:p>
                  </a:txBody>
                  <a:tcPr anchor="ctr">
                    <a:solidFill>
                      <a:srgbClr val="FFE7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dirty="0" smtClean="0"/>
                        <a:t>DOD</a:t>
                      </a:r>
                      <a:endParaRPr lang="en-US" sz="1100" b="0" dirty="0"/>
                    </a:p>
                  </a:txBody>
                  <a:tcPr anchor="ctr">
                    <a:solidFill>
                      <a:srgbClr val="FFE7FF"/>
                    </a:solidFill>
                  </a:tcPr>
                </a:tc>
                <a:extLst>
                  <a:ext uri="{0D108BD9-81ED-4DB2-BD59-A6C34878D82A}">
                    <a16:rowId xmlns:a16="http://schemas.microsoft.com/office/drawing/2014/main" val="10004"/>
                  </a:ext>
                </a:extLst>
              </a:tr>
              <a:tr h="563436">
                <a:tc>
                  <a:txBody>
                    <a:bodyPr/>
                    <a:lstStyle/>
                    <a:p>
                      <a:pPr algn="l"/>
                      <a:r>
                        <a:rPr lang="en-US" sz="1100" b="0" dirty="0" smtClean="0"/>
                        <a:t>Medical COI Information Interoperability (</a:t>
                      </a:r>
                      <a:r>
                        <a:rPr lang="en-US" sz="1100" b="0" baseline="0" dirty="0" smtClean="0"/>
                        <a:t>HL7)</a:t>
                      </a:r>
                      <a:endParaRPr lang="en-US" sz="1100" b="0" dirty="0"/>
                    </a:p>
                  </a:txBody>
                  <a:tcPr anchor="ctr">
                    <a:solidFill>
                      <a:srgbClr val="FFE7FF"/>
                    </a:solidFill>
                  </a:tcPr>
                </a:tc>
                <a:tc>
                  <a:txBody>
                    <a:bodyPr/>
                    <a:lstStyle/>
                    <a:p>
                      <a:pPr algn="ctr"/>
                      <a:r>
                        <a:rPr lang="en-US" sz="1100" b="0" dirty="0" smtClean="0"/>
                        <a:t>Defense Health Agency  /  DOD CIO  /  OJSS</a:t>
                      </a:r>
                      <a:endParaRPr lang="en-US" sz="1100" b="0" dirty="0"/>
                    </a:p>
                  </a:txBody>
                  <a:tcPr anchor="ctr">
                    <a:solidFill>
                      <a:srgbClr val="FFE7FF"/>
                    </a:solidFill>
                  </a:tcPr>
                </a:tc>
                <a:tc>
                  <a:txBody>
                    <a:bodyPr/>
                    <a:lstStyle/>
                    <a:p>
                      <a:pPr algn="l"/>
                      <a:r>
                        <a:rPr lang="en-US" sz="1100" b="0" dirty="0" smtClean="0"/>
                        <a:t>Assistance</a:t>
                      </a:r>
                      <a:r>
                        <a:rPr lang="en-US" sz="1100" b="0" baseline="0" dirty="0" smtClean="0"/>
                        <a:t> to DOD and Interagency health services COI’s striving to standardize data interfaces and improve medical information interoperability</a:t>
                      </a:r>
                      <a:endParaRPr lang="en-US" sz="1100" b="0" dirty="0"/>
                    </a:p>
                  </a:txBody>
                  <a:tcPr anchor="ctr">
                    <a:solidFill>
                      <a:srgbClr val="FFE7FF"/>
                    </a:solidFill>
                  </a:tcPr>
                </a:tc>
                <a:tc>
                  <a:txBody>
                    <a:bodyPr/>
                    <a:lstStyle/>
                    <a:p>
                      <a:pPr algn="ctr"/>
                      <a:r>
                        <a:rPr lang="en-US" sz="1100" b="0" dirty="0" smtClean="0"/>
                        <a:t>DOD  /  Interagency</a:t>
                      </a:r>
                      <a:endParaRPr lang="en-US" sz="1100" b="0" dirty="0"/>
                    </a:p>
                  </a:txBody>
                  <a:tcPr anchor="ctr">
                    <a:solidFill>
                      <a:srgbClr val="FFE7FF"/>
                    </a:solidFill>
                  </a:tcPr>
                </a:tc>
                <a:extLst>
                  <a:ext uri="{0D108BD9-81ED-4DB2-BD59-A6C34878D82A}">
                    <a16:rowId xmlns:a16="http://schemas.microsoft.com/office/drawing/2014/main" val="10002"/>
                  </a:ext>
                </a:extLst>
              </a:tr>
              <a:tr h="563436">
                <a:tc>
                  <a:txBody>
                    <a:bodyPr/>
                    <a:lstStyle/>
                    <a:p>
                      <a:pPr algn="l"/>
                      <a:r>
                        <a:rPr lang="en-US" sz="1100" b="0" dirty="0"/>
                        <a:t>MILSTD 6016 </a:t>
                      </a:r>
                      <a:r>
                        <a:rPr lang="en-US" sz="1100" b="0" dirty="0" smtClean="0"/>
                        <a:t>Tactical</a:t>
                      </a:r>
                      <a:r>
                        <a:rPr lang="en-US" sz="1100" b="0" baseline="0" dirty="0" smtClean="0"/>
                        <a:t> </a:t>
                      </a:r>
                      <a:r>
                        <a:rPr lang="en-US" sz="1100" b="0" baseline="0" dirty="0"/>
                        <a:t>Data </a:t>
                      </a:r>
                      <a:r>
                        <a:rPr lang="en-US" sz="1100" b="0" baseline="0" dirty="0" smtClean="0"/>
                        <a:t>Link </a:t>
                      </a:r>
                      <a:r>
                        <a:rPr lang="en-US" sz="1100" b="0" dirty="0" smtClean="0"/>
                        <a:t>(Link-16) </a:t>
                      </a:r>
                      <a:endParaRPr lang="en-US" sz="1100" b="0" baseline="0" dirty="0" smtClean="0"/>
                    </a:p>
                    <a:p>
                      <a:pPr algn="l"/>
                      <a:r>
                        <a:rPr lang="en-US" sz="1100" b="0" baseline="0" dirty="0" smtClean="0"/>
                        <a:t>J-series </a:t>
                      </a:r>
                      <a:r>
                        <a:rPr lang="en-US" sz="1100" b="0" baseline="0" dirty="0"/>
                        <a:t>messages XML standardization</a:t>
                      </a:r>
                      <a:endParaRPr lang="en-US" sz="1100" b="0" dirty="0"/>
                    </a:p>
                  </a:txBody>
                  <a:tcPr anchor="ctr">
                    <a:solidFill>
                      <a:srgbClr val="FFE7FF"/>
                    </a:solidFill>
                  </a:tcPr>
                </a:tc>
                <a:tc>
                  <a:txBody>
                    <a:bodyPr/>
                    <a:lstStyle/>
                    <a:p>
                      <a:pPr algn="ctr"/>
                      <a:r>
                        <a:rPr lang="en-US" sz="1100" b="0" dirty="0"/>
                        <a:t>Joint Multi-TDL CCB</a:t>
                      </a:r>
                    </a:p>
                  </a:txBody>
                  <a:tcPr anchor="ctr">
                    <a:solidFill>
                      <a:srgbClr val="FFE7FF"/>
                    </a:solidFill>
                  </a:tcPr>
                </a:tc>
                <a:tc>
                  <a:txBody>
                    <a:bodyPr/>
                    <a:lstStyle/>
                    <a:p>
                      <a:pPr algn="l"/>
                      <a:r>
                        <a:rPr lang="en-US" sz="1100" b="0" dirty="0"/>
                        <a:t>Approved Draft Interface Change Proposal to develop Appendix to provide guidelines for generation of J-Series message data as NIEM conformant XML</a:t>
                      </a:r>
                    </a:p>
                  </a:txBody>
                  <a:tcPr anchor="ctr">
                    <a:solidFill>
                      <a:srgbClr val="FFE7FF"/>
                    </a:solidFill>
                  </a:tcPr>
                </a:tc>
                <a:tc>
                  <a:txBody>
                    <a:bodyPr/>
                    <a:lstStyle/>
                    <a:p>
                      <a:pPr algn="ctr"/>
                      <a:r>
                        <a:rPr lang="en-US" sz="1100" b="0" baseline="0" dirty="0" smtClean="0"/>
                        <a:t>DOD</a:t>
                      </a:r>
                      <a:endParaRPr lang="en-US" sz="1100" b="0" dirty="0"/>
                    </a:p>
                  </a:txBody>
                  <a:tcPr anchor="ctr">
                    <a:solidFill>
                      <a:srgbClr val="FFE7FF"/>
                    </a:solidFill>
                  </a:tcPr>
                </a:tc>
                <a:extLst>
                  <a:ext uri="{0D108BD9-81ED-4DB2-BD59-A6C34878D82A}">
                    <a16:rowId xmlns:a16="http://schemas.microsoft.com/office/drawing/2014/main" val="10006"/>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MILSTD 6017 </a:t>
                      </a:r>
                      <a:r>
                        <a:rPr lang="en-US" sz="1100" b="0" dirty="0" smtClean="0">
                          <a:solidFill>
                            <a:schemeClr val="tx1"/>
                          </a:solidFill>
                        </a:rPr>
                        <a:t>Variable</a:t>
                      </a:r>
                      <a:r>
                        <a:rPr lang="en-US" sz="1100" b="0" baseline="0" dirty="0" smtClean="0">
                          <a:solidFill>
                            <a:schemeClr val="tx1"/>
                          </a:solidFill>
                        </a:rPr>
                        <a:t> Message Format </a:t>
                      </a:r>
                      <a:r>
                        <a:rPr lang="en-US" sz="1100" b="0" dirty="0" smtClean="0">
                          <a:solidFill>
                            <a:schemeClr val="tx1"/>
                          </a:solidFill>
                        </a:rPr>
                        <a:t>(VMF)</a:t>
                      </a:r>
                      <a:endParaRPr lang="en-US" sz="1100" b="0" dirty="0">
                        <a:solidFill>
                          <a:schemeClr val="tx1"/>
                        </a:solidFill>
                      </a:endParaRPr>
                    </a:p>
                  </a:txBody>
                  <a:tcPr anchor="ctr">
                    <a:solidFill>
                      <a:srgbClr val="FFE7FF"/>
                    </a:solidFill>
                  </a:tcPr>
                </a:tc>
                <a:tc>
                  <a:txBody>
                    <a:bodyPr/>
                    <a:lstStyle/>
                    <a:p>
                      <a:pPr algn="ctr"/>
                      <a:r>
                        <a:rPr lang="en-US" sz="1100" b="0" dirty="0"/>
                        <a:t>JMSWG XMLSG</a:t>
                      </a:r>
                    </a:p>
                  </a:txBody>
                  <a:tcPr anchor="ctr">
                    <a:solidFill>
                      <a:srgbClr val="FFE7FF"/>
                    </a:solidFill>
                  </a:tcPr>
                </a:tc>
                <a:tc>
                  <a:txBody>
                    <a:bodyPr/>
                    <a:lstStyle/>
                    <a:p>
                      <a:pPr algn="l"/>
                      <a:r>
                        <a:rPr lang="en-US" sz="1100" b="0" dirty="0"/>
                        <a:t>Development</a:t>
                      </a:r>
                      <a:r>
                        <a:rPr lang="en-US" sz="1100" b="0" baseline="0" dirty="0"/>
                        <a:t> of a NIEM Conformant variant of VML</a:t>
                      </a:r>
                      <a:endParaRPr lang="en-US" sz="1100" b="0" dirty="0"/>
                    </a:p>
                  </a:txBody>
                  <a:tcPr anchor="ctr">
                    <a:solidFill>
                      <a:srgbClr val="FFE7FF"/>
                    </a:solidFill>
                  </a:tcPr>
                </a:tc>
                <a:tc>
                  <a:txBody>
                    <a:bodyPr/>
                    <a:lstStyle/>
                    <a:p>
                      <a:pPr algn="ctr"/>
                      <a:r>
                        <a:rPr lang="en-US" sz="1100" b="0" kern="1200" baseline="0" dirty="0" smtClean="0">
                          <a:solidFill>
                            <a:schemeClr val="tx1"/>
                          </a:solidFill>
                          <a:latin typeface="+mn-lt"/>
                          <a:ea typeface="+mn-ea"/>
                          <a:cs typeface="+mn-cs"/>
                        </a:rPr>
                        <a:t>DOD</a:t>
                      </a:r>
                      <a:endParaRPr lang="en-US" sz="1100" b="0" kern="1200" baseline="0" dirty="0">
                        <a:solidFill>
                          <a:schemeClr val="tx1"/>
                        </a:solidFill>
                        <a:latin typeface="+mn-lt"/>
                        <a:ea typeface="+mn-ea"/>
                        <a:cs typeface="+mn-cs"/>
                      </a:endParaRPr>
                    </a:p>
                  </a:txBody>
                  <a:tcPr anchor="ctr">
                    <a:solidFill>
                      <a:srgbClr val="FFE7FF"/>
                    </a:solidFill>
                  </a:tcPr>
                </a:tc>
                <a:extLst>
                  <a:ext uri="{0D108BD9-81ED-4DB2-BD59-A6C34878D82A}">
                    <a16:rowId xmlns:a16="http://schemas.microsoft.com/office/drawing/2014/main" val="10008"/>
                  </a:ext>
                </a:extLst>
              </a:tr>
              <a:tr h="5634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t>NCDF Data Standardization</a:t>
                      </a:r>
                      <a:r>
                        <a:rPr lang="en-US" sz="1100" b="0" baseline="0" dirty="0" smtClean="0"/>
                        <a:t> / Exchange Demonstration at Coalition Warrior Interoperability Exercise (CWIX 2017)</a:t>
                      </a:r>
                      <a:endParaRPr lang="en-US" sz="1100" b="0" dirty="0"/>
                    </a:p>
                  </a:txBody>
                  <a:tcPr anchor="ctr">
                    <a:solidFill>
                      <a:srgbClr val="FFE7FF"/>
                    </a:solidFill>
                  </a:tcPr>
                </a:tc>
                <a:tc>
                  <a:txBody>
                    <a:bodyPr/>
                    <a:lstStyle/>
                    <a:p>
                      <a:pPr algn="ctr"/>
                      <a:r>
                        <a:rPr lang="en-US" sz="1100" b="0" dirty="0" smtClean="0"/>
                        <a:t>JS J6,</a:t>
                      </a:r>
                      <a:r>
                        <a:rPr lang="en-US" sz="1100" b="0" baseline="0" dirty="0" smtClean="0"/>
                        <a:t> USMC/MCTSSA, ACT/NATO, NCIA, DEU/MIP</a:t>
                      </a:r>
                      <a:endParaRPr lang="en-US" sz="1100" b="0" dirty="0"/>
                    </a:p>
                  </a:txBody>
                  <a:tcPr anchor="ctr">
                    <a:solidFill>
                      <a:srgbClr val="FFE7FF"/>
                    </a:solidFill>
                  </a:tcPr>
                </a:tc>
                <a:tc>
                  <a:txBody>
                    <a:bodyPr/>
                    <a:lstStyle/>
                    <a:p>
                      <a:pPr marL="0" indent="0" algn="l">
                        <a:lnSpc>
                          <a:spcPct val="100000"/>
                        </a:lnSpc>
                        <a:buFontTx/>
                        <a:buNone/>
                      </a:pPr>
                      <a:r>
                        <a:rPr lang="en-US" sz="1100" b="0" dirty="0" smtClean="0"/>
                        <a:t>Early use case of NCDF processes (IER, IES, and Implementation); mediation between FFI and MIP using NIEM NDR; followed</a:t>
                      </a:r>
                      <a:r>
                        <a:rPr lang="en-US" sz="1100" b="0" baseline="0" dirty="0" smtClean="0"/>
                        <a:t> NATO’s web services standard (WSMP)</a:t>
                      </a:r>
                      <a:endParaRPr lang="en-US" sz="1100" b="0" dirty="0"/>
                    </a:p>
                  </a:txBody>
                  <a:tcPr anchor="ctr">
                    <a:solidFill>
                      <a:srgbClr val="FFE7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dirty="0" smtClean="0"/>
                        <a:t>Multinational</a:t>
                      </a:r>
                      <a:r>
                        <a:rPr lang="en-US" sz="1100" b="0" baseline="0" dirty="0" smtClean="0"/>
                        <a:t> </a:t>
                      </a:r>
                      <a:endParaRPr lang="en-US" sz="1100" b="0" dirty="0"/>
                    </a:p>
                  </a:txBody>
                  <a:tcPr anchor="ctr">
                    <a:solidFill>
                      <a:srgbClr val="FFE7FF"/>
                    </a:solidFill>
                  </a:tcPr>
                </a:tc>
                <a:extLst>
                  <a:ext uri="{0D108BD9-81ED-4DB2-BD59-A6C34878D82A}">
                    <a16:rowId xmlns:a16="http://schemas.microsoft.com/office/drawing/2014/main" val="10007"/>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USSOCOM </a:t>
                      </a:r>
                      <a:r>
                        <a:rPr lang="en-US" sz="1100" b="0" dirty="0" smtClean="0"/>
                        <a:t>Data</a:t>
                      </a:r>
                      <a:r>
                        <a:rPr lang="en-US" sz="1100" b="0" baseline="0" dirty="0" smtClean="0"/>
                        <a:t> Strategy</a:t>
                      </a:r>
                      <a:endParaRPr lang="en-US" sz="1100" b="0" dirty="0"/>
                    </a:p>
                  </a:txBody>
                  <a:tcPr anchor="ctr">
                    <a:solidFill>
                      <a:srgbClr val="FFE7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USSOCOM</a:t>
                      </a:r>
                      <a:endParaRPr lang="en-US" sz="1100" b="0" kern="1200" dirty="0">
                        <a:solidFill>
                          <a:schemeClr val="tx1"/>
                        </a:solidFill>
                        <a:latin typeface="+mn-lt"/>
                        <a:ea typeface="+mn-ea"/>
                        <a:cs typeface="+mn-cs"/>
                      </a:endParaRPr>
                    </a:p>
                  </a:txBody>
                  <a:tcPr anchor="ctr">
                    <a:solidFill>
                      <a:srgbClr val="FFE7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baseline="0" dirty="0" smtClean="0">
                          <a:solidFill>
                            <a:schemeClr val="tx1"/>
                          </a:solidFill>
                          <a:latin typeface="+mn-lt"/>
                          <a:ea typeface="+mn-ea"/>
                          <a:cs typeface="+mn-cs"/>
                        </a:rPr>
                        <a:t>Incorporated NIEM as a standards based approach to sharing information in the USSOCOM J3x Data Strategy</a:t>
                      </a:r>
                      <a:endParaRPr lang="en-US" sz="1100" b="0" kern="1200" dirty="0">
                        <a:solidFill>
                          <a:schemeClr val="tx1"/>
                        </a:solidFill>
                        <a:latin typeface="+mn-lt"/>
                        <a:ea typeface="+mn-ea"/>
                        <a:cs typeface="+mn-cs"/>
                      </a:endParaRPr>
                    </a:p>
                  </a:txBody>
                  <a:tcPr anchor="ctr">
                    <a:solidFill>
                      <a:srgbClr val="FFE7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DOD</a:t>
                      </a:r>
                      <a:endParaRPr lang="en-US" sz="1100" b="0" kern="1200" dirty="0">
                        <a:solidFill>
                          <a:schemeClr val="tx1"/>
                        </a:solidFill>
                        <a:latin typeface="+mn-lt"/>
                        <a:ea typeface="+mn-ea"/>
                        <a:cs typeface="+mn-cs"/>
                      </a:endParaRPr>
                    </a:p>
                  </a:txBody>
                  <a:tcPr anchor="ctr">
                    <a:solidFill>
                      <a:srgbClr val="FFE7FF"/>
                    </a:solidFill>
                  </a:tcPr>
                </a:tc>
                <a:extLst>
                  <a:ext uri="{0D108BD9-81ED-4DB2-BD59-A6C34878D82A}">
                    <a16:rowId xmlns:a16="http://schemas.microsoft.com/office/drawing/2014/main" val="10009"/>
                  </a:ext>
                </a:extLst>
              </a:tr>
              <a:tr h="563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Security Equipment Integration Working Group (SEIWG)</a:t>
                      </a:r>
                    </a:p>
                  </a:txBody>
                  <a:tcPr anchor="c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Physical </a:t>
                      </a:r>
                      <a:r>
                        <a:rPr lang="en-US" sz="1100" b="0" kern="1200" dirty="0">
                          <a:solidFill>
                            <a:schemeClr val="tx1"/>
                          </a:solidFill>
                          <a:latin typeface="+mn-lt"/>
                          <a:ea typeface="+mn-ea"/>
                          <a:cs typeface="+mn-cs"/>
                        </a:rPr>
                        <a:t>Security Enterprise</a:t>
                      </a:r>
                      <a:r>
                        <a:rPr lang="en-US" sz="1100" b="0" kern="1200" baseline="0" dirty="0">
                          <a:solidFill>
                            <a:schemeClr val="tx1"/>
                          </a:solidFill>
                          <a:latin typeface="+mn-lt"/>
                          <a:ea typeface="+mn-ea"/>
                          <a:cs typeface="+mn-cs"/>
                        </a:rPr>
                        <a:t> &amp; Analysis Group</a:t>
                      </a:r>
                      <a:endParaRPr lang="en-US" sz="1100" b="0" kern="1200" dirty="0">
                        <a:solidFill>
                          <a:schemeClr val="tx1"/>
                        </a:solidFill>
                        <a:latin typeface="+mn-lt"/>
                        <a:ea typeface="+mn-ea"/>
                        <a:cs typeface="+mn-cs"/>
                      </a:endParaRPr>
                    </a:p>
                  </a:txBody>
                  <a:tcPr anchor="c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Tech Support to implement NIEM </a:t>
                      </a:r>
                      <a:r>
                        <a:rPr lang="en-US" sz="1100" b="0" kern="1200" dirty="0">
                          <a:solidFill>
                            <a:schemeClr val="tx1"/>
                          </a:solidFill>
                          <a:latin typeface="+mn-lt"/>
                          <a:ea typeface="+mn-ea"/>
                          <a:cs typeface="+mn-cs"/>
                        </a:rPr>
                        <a:t>IEPDs supporting Force</a:t>
                      </a:r>
                      <a:r>
                        <a:rPr lang="en-US" sz="1100" b="0" kern="1200" baseline="0" dirty="0">
                          <a:solidFill>
                            <a:schemeClr val="tx1"/>
                          </a:solidFill>
                          <a:latin typeface="+mn-lt"/>
                          <a:ea typeface="+mn-ea"/>
                          <a:cs typeface="+mn-cs"/>
                        </a:rPr>
                        <a:t> Protection Systems Sensor Information </a:t>
                      </a:r>
                      <a:r>
                        <a:rPr lang="en-US" sz="1100" b="0" kern="1200" baseline="0" dirty="0" smtClean="0">
                          <a:solidFill>
                            <a:schemeClr val="tx1"/>
                          </a:solidFill>
                          <a:latin typeface="+mn-lt"/>
                          <a:ea typeface="+mn-ea"/>
                          <a:cs typeface="+mn-cs"/>
                        </a:rPr>
                        <a:t>message exchanges</a:t>
                      </a:r>
                      <a:endParaRPr lang="en-US" sz="1100" b="0" kern="1200" dirty="0">
                        <a:solidFill>
                          <a:schemeClr val="tx1"/>
                        </a:solidFill>
                        <a:latin typeface="+mn-lt"/>
                        <a:ea typeface="+mn-ea"/>
                        <a:cs typeface="+mn-cs"/>
                      </a:endParaRPr>
                    </a:p>
                  </a:txBody>
                  <a:tcPr anchor="c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DOD</a:t>
                      </a:r>
                      <a:endParaRPr lang="en-US" sz="1100" b="0" kern="1200" dirty="0">
                        <a:solidFill>
                          <a:schemeClr val="tx1"/>
                        </a:solidFill>
                        <a:latin typeface="+mn-lt"/>
                        <a:ea typeface="+mn-ea"/>
                        <a:cs typeface="+mn-cs"/>
                      </a:endParaRPr>
                    </a:p>
                  </a:txBody>
                  <a:tcPr anchor="ctr">
                    <a:solidFill>
                      <a:schemeClr val="accent6">
                        <a:lumMod val="20000"/>
                        <a:lumOff val="80000"/>
                      </a:schemeClr>
                    </a:solidFill>
                  </a:tcPr>
                </a:tc>
                <a:extLst>
                  <a:ext uri="{0D108BD9-81ED-4DB2-BD59-A6C34878D82A}">
                    <a16:rowId xmlns:a16="http://schemas.microsoft.com/office/drawing/2014/main" val="10012"/>
                  </a:ext>
                </a:extLst>
              </a:tr>
            </a:tbl>
          </a:graphicData>
        </a:graphic>
      </p:graphicFrame>
      <p:pic>
        <p:nvPicPr>
          <p:cNvPr id="4" name="Picture 3"/>
          <p:cNvPicPr>
            <a:picLocks noChangeAspect="1"/>
          </p:cNvPicPr>
          <p:nvPr/>
        </p:nvPicPr>
        <p:blipFill>
          <a:blip r:embed="rId3"/>
          <a:stretch>
            <a:fillRect/>
          </a:stretch>
        </p:blipFill>
        <p:spPr>
          <a:xfrm>
            <a:off x="2209800" y="5867400"/>
            <a:ext cx="4419600" cy="254799"/>
          </a:xfrm>
          <a:prstGeom prst="rect">
            <a:avLst/>
          </a:prstGeom>
        </p:spPr>
      </p:pic>
      <p:sp>
        <p:nvSpPr>
          <p:cNvPr id="24" name="Title 4"/>
          <p:cNvSpPr>
            <a:spLocks noGrp="1"/>
          </p:cNvSpPr>
          <p:nvPr>
            <p:ph type="title"/>
          </p:nvPr>
        </p:nvSpPr>
        <p:spPr>
          <a:xfrm>
            <a:off x="2401426" y="85930"/>
            <a:ext cx="6645818" cy="625475"/>
          </a:xfrm>
        </p:spPr>
        <p:txBody>
          <a:bodyPr/>
          <a:lstStyle/>
          <a:p>
            <a:pPr algn="r"/>
            <a:r>
              <a:rPr lang="en-US" dirty="0">
                <a:latin typeface="+mn-lt"/>
              </a:rPr>
              <a:t>Select NIEM DOD </a:t>
            </a:r>
            <a:r>
              <a:rPr lang="en-US" dirty="0" smtClean="0">
                <a:latin typeface="+mn-lt"/>
              </a:rPr>
              <a:t>Engagements</a:t>
            </a:r>
            <a:endParaRPr lang="en-US" dirty="0">
              <a:latin typeface="+mn-lt"/>
            </a:endParaRPr>
          </a:p>
        </p:txBody>
      </p:sp>
      <p:grpSp>
        <p:nvGrpSpPr>
          <p:cNvPr id="25" name="Group 24"/>
          <p:cNvGrpSpPr>
            <a:grpSpLocks/>
          </p:cNvGrpSpPr>
          <p:nvPr/>
        </p:nvGrpSpPr>
        <p:grpSpPr bwMode="auto">
          <a:xfrm>
            <a:off x="55644" y="739035"/>
            <a:ext cx="8991600" cy="152400"/>
            <a:chOff x="0" y="576"/>
            <a:chExt cx="5282" cy="189"/>
          </a:xfrm>
        </p:grpSpPr>
        <p:grpSp>
          <p:nvGrpSpPr>
            <p:cNvPr id="26" name="Group 25"/>
            <p:cNvGrpSpPr>
              <a:grpSpLocks/>
            </p:cNvGrpSpPr>
            <p:nvPr/>
          </p:nvGrpSpPr>
          <p:grpSpPr bwMode="auto">
            <a:xfrm>
              <a:off x="5158" y="576"/>
              <a:ext cx="124" cy="189"/>
              <a:chOff x="5158" y="576"/>
              <a:chExt cx="124" cy="189"/>
            </a:xfrm>
          </p:grpSpPr>
          <p:sp>
            <p:nvSpPr>
              <p:cNvPr id="41"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2"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7" name="Group 11"/>
            <p:cNvGrpSpPr>
              <a:grpSpLocks/>
            </p:cNvGrpSpPr>
            <p:nvPr/>
          </p:nvGrpSpPr>
          <p:grpSpPr bwMode="auto">
            <a:xfrm>
              <a:off x="4848" y="576"/>
              <a:ext cx="263" cy="189"/>
              <a:chOff x="4848" y="576"/>
              <a:chExt cx="263" cy="189"/>
            </a:xfrm>
          </p:grpSpPr>
          <p:sp>
            <p:nvSpPr>
              <p:cNvPr id="39"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0"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8" name="Group 14"/>
            <p:cNvGrpSpPr>
              <a:grpSpLocks/>
            </p:cNvGrpSpPr>
            <p:nvPr/>
          </p:nvGrpSpPr>
          <p:grpSpPr bwMode="auto">
            <a:xfrm>
              <a:off x="4418" y="576"/>
              <a:ext cx="386" cy="189"/>
              <a:chOff x="4418" y="576"/>
              <a:chExt cx="386" cy="189"/>
            </a:xfrm>
          </p:grpSpPr>
          <p:sp>
            <p:nvSpPr>
              <p:cNvPr id="37"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8"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9" name="Group 17"/>
            <p:cNvGrpSpPr>
              <a:grpSpLocks/>
            </p:cNvGrpSpPr>
            <p:nvPr/>
          </p:nvGrpSpPr>
          <p:grpSpPr bwMode="auto">
            <a:xfrm>
              <a:off x="3183" y="576"/>
              <a:ext cx="1191" cy="189"/>
              <a:chOff x="3183" y="576"/>
              <a:chExt cx="1191" cy="189"/>
            </a:xfrm>
          </p:grpSpPr>
          <p:sp>
            <p:nvSpPr>
              <p:cNvPr id="33"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4"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5"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6"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30" name="Group 22"/>
            <p:cNvGrpSpPr>
              <a:grpSpLocks/>
            </p:cNvGrpSpPr>
            <p:nvPr/>
          </p:nvGrpSpPr>
          <p:grpSpPr bwMode="auto">
            <a:xfrm>
              <a:off x="0" y="576"/>
              <a:ext cx="3143" cy="189"/>
              <a:chOff x="0" y="576"/>
              <a:chExt cx="3143" cy="189"/>
            </a:xfrm>
          </p:grpSpPr>
          <p:sp>
            <p:nvSpPr>
              <p:cNvPr id="31"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2"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sp>
        <p:nvSpPr>
          <p:cNvPr id="43" name="TextBox 42"/>
          <p:cNvSpPr txBox="1"/>
          <p:nvPr/>
        </p:nvSpPr>
        <p:spPr>
          <a:xfrm>
            <a:off x="18574" y="7787"/>
            <a:ext cx="2172826" cy="307777"/>
          </a:xfrm>
          <a:prstGeom prst="rect">
            <a:avLst/>
          </a:prstGeom>
          <a:noFill/>
        </p:spPr>
        <p:txBody>
          <a:bodyPr wrap="square" rtlCol="0">
            <a:spAutoFit/>
          </a:bodyPr>
          <a:lstStyle/>
          <a:p>
            <a:r>
              <a:rPr lang="en-US" sz="1400" dirty="0" smtClean="0">
                <a:solidFill>
                  <a:srgbClr val="00B050"/>
                </a:solidFill>
              </a:rPr>
              <a:t>UNCLASSIFIED (U)</a:t>
            </a:r>
            <a:endParaRPr lang="en-US" sz="1400" dirty="0">
              <a:solidFill>
                <a:srgbClr val="00B050"/>
              </a:solidFill>
            </a:endParaRPr>
          </a:p>
        </p:txBody>
      </p:sp>
      <p:sp>
        <p:nvSpPr>
          <p:cNvPr id="44" name="TextBox 43"/>
          <p:cNvSpPr txBox="1"/>
          <p:nvPr/>
        </p:nvSpPr>
        <p:spPr>
          <a:xfrm>
            <a:off x="3695700" y="6200178"/>
            <a:ext cx="2172826" cy="307777"/>
          </a:xfrm>
          <a:prstGeom prst="rect">
            <a:avLst/>
          </a:prstGeom>
          <a:noFill/>
        </p:spPr>
        <p:txBody>
          <a:bodyPr wrap="square" rtlCol="0">
            <a:spAutoFit/>
          </a:bodyPr>
          <a:lstStyle/>
          <a:p>
            <a:r>
              <a:rPr lang="en-US" sz="1400" dirty="0" smtClean="0">
                <a:solidFill>
                  <a:srgbClr val="00B050"/>
                </a:solidFill>
              </a:rPr>
              <a:t>UNCLASSIFIED (U)</a:t>
            </a:r>
            <a:endParaRPr lang="en-US" sz="1400" dirty="0">
              <a:solidFill>
                <a:srgbClr val="00B050"/>
              </a:solidFill>
            </a:endParaRPr>
          </a:p>
        </p:txBody>
      </p:sp>
      <p:sp>
        <p:nvSpPr>
          <p:cNvPr id="45" name="Slide Number Placeholder 1"/>
          <p:cNvSpPr txBox="1">
            <a:spLocks/>
          </p:cNvSpPr>
          <p:nvPr/>
        </p:nvSpPr>
        <p:spPr>
          <a:xfrm>
            <a:off x="2667000" y="6529418"/>
            <a:ext cx="2057400" cy="365125"/>
          </a:xfrm>
          <a:prstGeom prst="rect">
            <a:avLst/>
          </a:prstGeom>
        </p:spPr>
        <p:txBody>
          <a:bodyPr/>
          <a:lstStyle>
            <a:defPPr>
              <a:defRPr lang="en-US"/>
            </a:defPPr>
            <a:lvl1pPr algn="l" rtl="0" eaLnBrk="0" fontAlgn="base" hangingPunct="0">
              <a:spcBef>
                <a:spcPct val="0"/>
              </a:spcBef>
              <a:spcAft>
                <a:spcPct val="0"/>
              </a:spcAft>
              <a:defRPr sz="1600" b="1" kern="1200">
                <a:solidFill>
                  <a:srgbClr val="FFFFFF"/>
                </a:solidFill>
                <a:latin typeface="Arial" charset="0"/>
                <a:ea typeface="+mn-ea"/>
                <a:cs typeface="+mn-cs"/>
              </a:defRPr>
            </a:lvl1pPr>
            <a:lvl2pPr marL="457200" algn="l" rtl="0" eaLnBrk="0" fontAlgn="base" hangingPunct="0">
              <a:spcBef>
                <a:spcPct val="0"/>
              </a:spcBef>
              <a:spcAft>
                <a:spcPct val="0"/>
              </a:spcAft>
              <a:defRPr sz="1600" b="1" kern="1200">
                <a:solidFill>
                  <a:srgbClr val="FFFFFF"/>
                </a:solidFill>
                <a:latin typeface="Arial" charset="0"/>
                <a:ea typeface="+mn-ea"/>
                <a:cs typeface="+mn-cs"/>
              </a:defRPr>
            </a:lvl2pPr>
            <a:lvl3pPr marL="914400" algn="l" rtl="0" eaLnBrk="0" fontAlgn="base" hangingPunct="0">
              <a:spcBef>
                <a:spcPct val="0"/>
              </a:spcBef>
              <a:spcAft>
                <a:spcPct val="0"/>
              </a:spcAft>
              <a:defRPr sz="1600" b="1" kern="1200">
                <a:solidFill>
                  <a:srgbClr val="FFFFFF"/>
                </a:solidFill>
                <a:latin typeface="Arial" charset="0"/>
                <a:ea typeface="+mn-ea"/>
                <a:cs typeface="+mn-cs"/>
              </a:defRPr>
            </a:lvl3pPr>
            <a:lvl4pPr marL="1371600" algn="l" rtl="0" eaLnBrk="0" fontAlgn="base" hangingPunct="0">
              <a:spcBef>
                <a:spcPct val="0"/>
              </a:spcBef>
              <a:spcAft>
                <a:spcPct val="0"/>
              </a:spcAft>
              <a:defRPr sz="1600" b="1" kern="1200">
                <a:solidFill>
                  <a:srgbClr val="FFFFFF"/>
                </a:solidFill>
                <a:latin typeface="Arial" charset="0"/>
                <a:ea typeface="+mn-ea"/>
                <a:cs typeface="+mn-cs"/>
              </a:defRPr>
            </a:lvl4pPr>
            <a:lvl5pPr marL="1828800" algn="l" rtl="0" eaLnBrk="0" fontAlgn="base" hangingPunct="0">
              <a:spcBef>
                <a:spcPct val="0"/>
              </a:spcBef>
              <a:spcAft>
                <a:spcPct val="0"/>
              </a:spcAft>
              <a:defRPr sz="1600" b="1" kern="1200">
                <a:solidFill>
                  <a:srgbClr val="FFFFFF"/>
                </a:solidFill>
                <a:latin typeface="Arial" charset="0"/>
                <a:ea typeface="+mn-ea"/>
                <a:cs typeface="+mn-cs"/>
              </a:defRPr>
            </a:lvl5pPr>
            <a:lvl6pPr marL="2286000" algn="l" defTabSz="914400" rtl="0" eaLnBrk="1" latinLnBrk="0" hangingPunct="1">
              <a:defRPr sz="1600" b="1" kern="1200">
                <a:solidFill>
                  <a:srgbClr val="FFFFFF"/>
                </a:solidFill>
                <a:latin typeface="Arial" charset="0"/>
                <a:ea typeface="+mn-ea"/>
                <a:cs typeface="+mn-cs"/>
              </a:defRPr>
            </a:lvl6pPr>
            <a:lvl7pPr marL="2743200" algn="l" defTabSz="914400" rtl="0" eaLnBrk="1" latinLnBrk="0" hangingPunct="1">
              <a:defRPr sz="1600" b="1" kern="1200">
                <a:solidFill>
                  <a:srgbClr val="FFFFFF"/>
                </a:solidFill>
                <a:latin typeface="Arial" charset="0"/>
                <a:ea typeface="+mn-ea"/>
                <a:cs typeface="+mn-cs"/>
              </a:defRPr>
            </a:lvl7pPr>
            <a:lvl8pPr marL="3200400" algn="l" defTabSz="914400" rtl="0" eaLnBrk="1" latinLnBrk="0" hangingPunct="1">
              <a:defRPr sz="1600" b="1" kern="1200">
                <a:solidFill>
                  <a:srgbClr val="FFFFFF"/>
                </a:solidFill>
                <a:latin typeface="Arial" charset="0"/>
                <a:ea typeface="+mn-ea"/>
                <a:cs typeface="+mn-cs"/>
              </a:defRPr>
            </a:lvl8pPr>
            <a:lvl9pPr marL="3657600" algn="l" defTabSz="914400" rtl="0" eaLnBrk="1" latinLnBrk="0" hangingPunct="1">
              <a:defRPr sz="1600" b="1" kern="1200">
                <a:solidFill>
                  <a:srgbClr val="FFFFFF"/>
                </a:solidFill>
                <a:latin typeface="Arial" charset="0"/>
                <a:ea typeface="+mn-ea"/>
                <a:cs typeface="+mn-cs"/>
              </a:defRPr>
            </a:lvl9pPr>
          </a:lstStyle>
          <a:p>
            <a:pPr algn="r" eaLnBrk="1" fontAlgn="auto" hangingPunct="1">
              <a:spcBef>
                <a:spcPts val="0"/>
              </a:spcBef>
              <a:spcAft>
                <a:spcPts val="0"/>
              </a:spcAft>
              <a:defRPr/>
            </a:pPr>
            <a:r>
              <a:rPr lang="en-US" sz="1200" b="0" dirty="0" smtClean="0">
                <a:solidFill>
                  <a:srgbClr val="000000"/>
                </a:solidFill>
                <a:latin typeface="Arial"/>
              </a:rPr>
              <a:t>14</a:t>
            </a:r>
            <a:endParaRPr lang="en-US" sz="1200" b="0" dirty="0">
              <a:solidFill>
                <a:srgbClr val="000000"/>
              </a:solidFill>
              <a:latin typeface="Arial"/>
            </a:endParaRPr>
          </a:p>
        </p:txBody>
      </p:sp>
    </p:spTree>
    <p:extLst>
      <p:ext uri="{BB962C8B-B14F-4D97-AF65-F5344CB8AC3E}">
        <p14:creationId xmlns:p14="http://schemas.microsoft.com/office/powerpoint/2010/main" val="2807337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745102618"/>
              </p:ext>
            </p:extLst>
          </p:nvPr>
        </p:nvGraphicFramePr>
        <p:xfrm>
          <a:off x="228600" y="1193920"/>
          <a:ext cx="8686800" cy="4368680"/>
        </p:xfrm>
        <a:graphic>
          <a:graphicData uri="http://schemas.openxmlformats.org/drawingml/2006/table">
            <a:tbl>
              <a:tblPr firstRow="1" bandRow="1">
                <a:tableStyleId>{5940675A-B579-460E-94D1-54222C63F5DA}</a:tableStyleId>
              </a:tblPr>
              <a:tblGrid>
                <a:gridCol w="265176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374904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tblGrid>
              <a:tr h="277811">
                <a:tc>
                  <a:txBody>
                    <a:bodyPr/>
                    <a:lstStyle/>
                    <a:p>
                      <a:pPr algn="ctr"/>
                      <a:r>
                        <a:rPr lang="en-US" sz="1200" b="1" dirty="0"/>
                        <a:t>Effort</a:t>
                      </a:r>
                    </a:p>
                  </a:txBody>
                  <a:tcPr>
                    <a:solidFill>
                      <a:schemeClr val="accent4">
                        <a:lumMod val="20000"/>
                        <a:lumOff val="80000"/>
                      </a:schemeClr>
                    </a:solidFill>
                  </a:tcPr>
                </a:tc>
                <a:tc>
                  <a:txBody>
                    <a:bodyPr/>
                    <a:lstStyle/>
                    <a:p>
                      <a:pPr algn="ctr"/>
                      <a:r>
                        <a:rPr lang="en-US" sz="1200" b="1" dirty="0" smtClean="0"/>
                        <a:t>Partner</a:t>
                      </a:r>
                      <a:r>
                        <a:rPr lang="en-US" sz="1200" b="1" baseline="0" dirty="0" smtClean="0"/>
                        <a:t> </a:t>
                      </a:r>
                      <a:r>
                        <a:rPr lang="en-US" sz="1200" b="1" dirty="0" smtClean="0"/>
                        <a:t>ORGs</a:t>
                      </a:r>
                      <a:endParaRPr lang="en-US" sz="1200" b="1" dirty="0"/>
                    </a:p>
                  </a:txBody>
                  <a:tcPr>
                    <a:solidFill>
                      <a:schemeClr val="accent4">
                        <a:lumMod val="20000"/>
                        <a:lumOff val="80000"/>
                      </a:schemeClr>
                    </a:solidFill>
                  </a:tcPr>
                </a:tc>
                <a:tc>
                  <a:txBody>
                    <a:bodyPr/>
                    <a:lstStyle/>
                    <a:p>
                      <a:pPr algn="ctr"/>
                      <a:r>
                        <a:rPr lang="en-US" sz="1200" b="1" dirty="0"/>
                        <a:t>Overview</a:t>
                      </a:r>
                    </a:p>
                  </a:txBody>
                  <a:tcPr>
                    <a:solidFill>
                      <a:schemeClr val="accent4">
                        <a:lumMod val="20000"/>
                        <a:lumOff val="80000"/>
                      </a:schemeClr>
                    </a:solidFill>
                  </a:tcPr>
                </a:tc>
                <a:tc>
                  <a:txBody>
                    <a:bodyPr/>
                    <a:lstStyle/>
                    <a:p>
                      <a:pPr algn="ctr"/>
                      <a:r>
                        <a:rPr lang="en-US" sz="1200" b="1" baseline="0" dirty="0" smtClean="0"/>
                        <a:t>Engagement</a:t>
                      </a:r>
                      <a:endParaRPr lang="en-US" sz="1200" b="1" dirty="0"/>
                    </a:p>
                  </a:txBody>
                  <a:tcPr>
                    <a:solidFill>
                      <a:schemeClr val="accent4">
                        <a:lumMod val="20000"/>
                        <a:lumOff val="80000"/>
                      </a:schemeClr>
                    </a:solidFill>
                  </a:tcPr>
                </a:tc>
                <a:extLst>
                  <a:ext uri="{0D108BD9-81ED-4DB2-BD59-A6C34878D82A}">
                    <a16:rowId xmlns:a16="http://schemas.microsoft.com/office/drawing/2014/main" val="1000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Tactical Service Oriented Architecture (TSOA)</a:t>
                      </a:r>
                    </a:p>
                  </a:txBody>
                  <a:tcPr anchor="c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USMC/MCTSSA</a:t>
                      </a:r>
                      <a:endParaRPr lang="en-US" sz="1100" b="0" kern="1200" dirty="0">
                        <a:solidFill>
                          <a:schemeClr val="tx1"/>
                        </a:solidFill>
                        <a:latin typeface="+mn-lt"/>
                        <a:ea typeface="+mn-ea"/>
                        <a:cs typeface="+mn-cs"/>
                      </a:endParaRPr>
                    </a:p>
                  </a:txBody>
                  <a:tcPr anchor="c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Onboard Alignment</a:t>
                      </a:r>
                      <a:r>
                        <a:rPr lang="en-US" sz="1100" b="0" kern="1200" baseline="0" dirty="0" smtClean="0">
                          <a:solidFill>
                            <a:schemeClr val="tx1"/>
                          </a:solidFill>
                          <a:latin typeface="+mn-lt"/>
                          <a:ea typeface="+mn-ea"/>
                          <a:cs typeface="+mn-cs"/>
                        </a:rPr>
                        <a:t> </a:t>
                      </a:r>
                      <a:r>
                        <a:rPr lang="en-US" sz="1100" b="0" kern="1200" baseline="0" dirty="0">
                          <a:solidFill>
                            <a:schemeClr val="tx1"/>
                          </a:solidFill>
                          <a:latin typeface="+mn-lt"/>
                          <a:ea typeface="+mn-ea"/>
                          <a:cs typeface="+mn-cs"/>
                        </a:rPr>
                        <a:t>of their message schema to NIEM conformant JSON</a:t>
                      </a:r>
                      <a:endParaRPr lang="en-US" sz="1100" b="0" kern="1200" dirty="0">
                        <a:solidFill>
                          <a:schemeClr val="tx1"/>
                        </a:solidFill>
                        <a:latin typeface="+mn-lt"/>
                        <a:ea typeface="+mn-ea"/>
                        <a:cs typeface="+mn-cs"/>
                      </a:endParaRPr>
                    </a:p>
                  </a:txBody>
                  <a:tcPr anchor="c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DOD</a:t>
                      </a:r>
                      <a:endParaRPr lang="en-US" sz="1100" b="0" kern="1200" dirty="0">
                        <a:solidFill>
                          <a:schemeClr val="tx1"/>
                        </a:solidFill>
                        <a:latin typeface="+mn-lt"/>
                        <a:ea typeface="+mn-ea"/>
                        <a:cs typeface="+mn-cs"/>
                      </a:endParaRPr>
                    </a:p>
                  </a:txBody>
                  <a:tcPr anchor="ctr">
                    <a:solidFill>
                      <a:schemeClr val="accent6">
                        <a:lumMod val="20000"/>
                        <a:lumOff val="80000"/>
                      </a:schemeClr>
                    </a:solidFill>
                  </a:tcPr>
                </a:tc>
                <a:extLst>
                  <a:ext uri="{0D108BD9-81ED-4DB2-BD59-A6C34878D82A}">
                    <a16:rowId xmlns:a16="http://schemas.microsoft.com/office/drawing/2014/main" val="10001"/>
                  </a:ext>
                </a:extLst>
              </a:tr>
              <a:tr h="457200">
                <a:tc>
                  <a:txBody>
                    <a:bodyPr/>
                    <a:lstStyle/>
                    <a:p>
                      <a:pPr algn="l"/>
                      <a:r>
                        <a:rPr lang="en-US" sz="1100" b="0" dirty="0"/>
                        <a:t>Warfighter Mission Area Architecture Federation and Integration </a:t>
                      </a:r>
                      <a:r>
                        <a:rPr lang="en-US" sz="1100" b="0" dirty="0" smtClean="0"/>
                        <a:t>Portal</a:t>
                      </a:r>
                      <a:endParaRPr lang="en-US" sz="1100" b="0" dirty="0"/>
                    </a:p>
                  </a:txBody>
                  <a:tcPr anchor="ctr">
                    <a:solidFill>
                      <a:schemeClr val="accent6">
                        <a:lumMod val="20000"/>
                        <a:lumOff val="80000"/>
                      </a:schemeClr>
                    </a:solidFill>
                  </a:tcPr>
                </a:tc>
                <a:tc>
                  <a:txBody>
                    <a:bodyPr/>
                    <a:lstStyle/>
                    <a:p>
                      <a:pPr algn="ctr"/>
                      <a:r>
                        <a:rPr lang="en-US" sz="1100" b="0" dirty="0"/>
                        <a:t>JS J6 AID</a:t>
                      </a:r>
                    </a:p>
                    <a:p>
                      <a:pPr algn="ctr"/>
                      <a:r>
                        <a:rPr lang="en-US" sz="1100" b="0" dirty="0" smtClean="0"/>
                        <a:t>USA/TRADOC</a:t>
                      </a:r>
                      <a:endParaRPr lang="en-US" sz="1100" b="0" dirty="0"/>
                    </a:p>
                  </a:txBody>
                  <a:tcPr anchor="ctr">
                    <a:solidFill>
                      <a:schemeClr val="accent6">
                        <a:lumMod val="20000"/>
                        <a:lumOff val="80000"/>
                      </a:schemeClr>
                    </a:solidFill>
                  </a:tcPr>
                </a:tc>
                <a:tc>
                  <a:txBody>
                    <a:bodyPr/>
                    <a:lstStyle/>
                    <a:p>
                      <a:pPr algn="l"/>
                      <a:r>
                        <a:rPr lang="en-US" sz="1100" b="0" kern="1200" dirty="0" smtClean="0">
                          <a:solidFill>
                            <a:schemeClr val="tx1"/>
                          </a:solidFill>
                          <a:latin typeface="+mn-lt"/>
                          <a:ea typeface="+mn-ea"/>
                          <a:cs typeface="+mn-cs"/>
                        </a:rPr>
                        <a:t>Tech Support WMA AFIP NIEM</a:t>
                      </a:r>
                      <a:r>
                        <a:rPr lang="en-US" sz="1100" b="0" kern="1200" baseline="0" dirty="0" smtClean="0">
                          <a:solidFill>
                            <a:schemeClr val="tx1"/>
                          </a:solidFill>
                          <a:latin typeface="+mn-lt"/>
                          <a:ea typeface="+mn-ea"/>
                          <a:cs typeface="+mn-cs"/>
                        </a:rPr>
                        <a:t> </a:t>
                      </a:r>
                      <a:r>
                        <a:rPr lang="en-US" sz="1100" b="0" kern="1200" baseline="0" dirty="0">
                          <a:solidFill>
                            <a:schemeClr val="tx1"/>
                          </a:solidFill>
                          <a:latin typeface="+mn-lt"/>
                          <a:ea typeface="+mn-ea"/>
                          <a:cs typeface="+mn-cs"/>
                        </a:rPr>
                        <a:t>IEPD supporting exchanging </a:t>
                      </a:r>
                      <a:r>
                        <a:rPr lang="en-US" sz="1100" b="0" kern="1200" baseline="0" dirty="0" err="1">
                          <a:solidFill>
                            <a:schemeClr val="tx1"/>
                          </a:solidFill>
                          <a:latin typeface="+mn-lt"/>
                          <a:ea typeface="+mn-ea"/>
                          <a:cs typeface="+mn-cs"/>
                        </a:rPr>
                        <a:t>DoDAF</a:t>
                      </a:r>
                      <a:r>
                        <a:rPr lang="en-US" sz="1100" b="0" kern="1200" baseline="0" dirty="0">
                          <a:solidFill>
                            <a:schemeClr val="tx1"/>
                          </a:solidFill>
                          <a:latin typeface="+mn-lt"/>
                          <a:ea typeface="+mn-ea"/>
                          <a:cs typeface="+mn-cs"/>
                        </a:rPr>
                        <a:t> artifacts across a Service level </a:t>
                      </a:r>
                      <a:r>
                        <a:rPr lang="en-US" sz="1100" b="0" kern="1200" baseline="0" dirty="0" smtClean="0">
                          <a:solidFill>
                            <a:schemeClr val="tx1"/>
                          </a:solidFill>
                          <a:latin typeface="+mn-lt"/>
                          <a:ea typeface="+mn-ea"/>
                          <a:cs typeface="+mn-cs"/>
                        </a:rPr>
                        <a:t>federation (</a:t>
                      </a:r>
                      <a:r>
                        <a:rPr lang="en-US" sz="1100" b="0" kern="1200" baseline="0" dirty="0" err="1" smtClean="0">
                          <a:solidFill>
                            <a:schemeClr val="tx1"/>
                          </a:solidFill>
                          <a:latin typeface="+mn-lt"/>
                          <a:ea typeface="+mn-ea"/>
                          <a:cs typeface="+mn-cs"/>
                        </a:rPr>
                        <a:t>ArCADIE</a:t>
                      </a:r>
                      <a:r>
                        <a:rPr lang="en-US" sz="1100" b="0" kern="1200" baseline="0" dirty="0" smtClean="0">
                          <a:solidFill>
                            <a:schemeClr val="tx1"/>
                          </a:solidFill>
                          <a:latin typeface="+mn-lt"/>
                          <a:ea typeface="+mn-ea"/>
                          <a:cs typeface="+mn-cs"/>
                        </a:rPr>
                        <a:t>)</a:t>
                      </a:r>
                      <a:endParaRPr lang="en-US" sz="1100" b="0" kern="1200" dirty="0">
                        <a:solidFill>
                          <a:schemeClr val="tx1"/>
                        </a:solidFill>
                        <a:latin typeface="+mn-lt"/>
                        <a:ea typeface="+mn-ea"/>
                        <a:cs typeface="+mn-cs"/>
                      </a:endParaRPr>
                    </a:p>
                  </a:txBody>
                  <a:tcPr anchor="ctr">
                    <a:solidFill>
                      <a:schemeClr val="accent6">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t>DOD</a:t>
                      </a:r>
                      <a:endParaRPr lang="en-US" sz="1100" b="0" dirty="0"/>
                    </a:p>
                  </a:txBody>
                  <a:tcPr anchor="ctr">
                    <a:solidFill>
                      <a:schemeClr val="accent6">
                        <a:lumMod val="20000"/>
                        <a:lumOff val="80000"/>
                      </a:schemeClr>
                    </a:solidFill>
                  </a:tcPr>
                </a:tc>
                <a:extLst>
                  <a:ext uri="{0D108BD9-81ED-4DB2-BD59-A6C34878D82A}">
                    <a16:rowId xmlns:a16="http://schemas.microsoft.com/office/drawing/2014/main" val="10002"/>
                  </a:ext>
                </a:extLst>
              </a:tr>
              <a:tr h="457200">
                <a:tc>
                  <a:txBody>
                    <a:bodyPr/>
                    <a:lstStyle/>
                    <a:p>
                      <a:pPr algn="l"/>
                      <a:r>
                        <a:rPr lang="en-US" sz="1100" b="0" dirty="0" smtClean="0"/>
                        <a:t>USAF Cursor</a:t>
                      </a:r>
                      <a:r>
                        <a:rPr lang="en-US" sz="1100" b="0" baseline="0" dirty="0" smtClean="0"/>
                        <a:t> </a:t>
                      </a:r>
                      <a:r>
                        <a:rPr lang="en-US" sz="1100" b="0" baseline="0" dirty="0"/>
                        <a:t>on Target (CoT</a:t>
                      </a:r>
                      <a:r>
                        <a:rPr lang="en-US" sz="1100" b="0" baseline="0" dirty="0" smtClean="0"/>
                        <a:t>)</a:t>
                      </a:r>
                      <a:endParaRPr lang="en-US" sz="1100" b="0" dirty="0"/>
                    </a:p>
                  </a:txBody>
                  <a:tcPr anchor="ctr">
                    <a:solidFill>
                      <a:schemeClr val="accent6">
                        <a:lumMod val="20000"/>
                        <a:lumOff val="80000"/>
                      </a:schemeClr>
                    </a:solidFill>
                  </a:tcPr>
                </a:tc>
                <a:tc>
                  <a:txBody>
                    <a:bodyPr/>
                    <a:lstStyle/>
                    <a:p>
                      <a:pPr algn="ctr"/>
                      <a:r>
                        <a:rPr lang="en-US" sz="1100" b="0" dirty="0" smtClean="0"/>
                        <a:t>AFSOC, AFLCMC</a:t>
                      </a:r>
                    </a:p>
                  </a:txBody>
                  <a:tcPr anchor="ctr">
                    <a:solidFill>
                      <a:schemeClr val="accent6">
                        <a:lumMod val="20000"/>
                        <a:lumOff val="80000"/>
                      </a:schemeClr>
                    </a:solidFill>
                  </a:tcPr>
                </a:tc>
                <a:tc>
                  <a:txBody>
                    <a:bodyPr/>
                    <a:lstStyle/>
                    <a:p>
                      <a:pPr algn="l"/>
                      <a:r>
                        <a:rPr lang="en-US" sz="1100" b="0" kern="1200" dirty="0" smtClean="0">
                          <a:solidFill>
                            <a:schemeClr val="tx1"/>
                          </a:solidFill>
                          <a:latin typeface="+mn-lt"/>
                          <a:ea typeface="+mn-ea"/>
                          <a:cs typeface="+mn-cs"/>
                        </a:rPr>
                        <a:t>Implement</a:t>
                      </a:r>
                      <a:r>
                        <a:rPr lang="en-US" sz="1100" b="0" kern="1200" baseline="0" dirty="0" smtClean="0">
                          <a:solidFill>
                            <a:schemeClr val="tx1"/>
                          </a:solidFill>
                          <a:latin typeface="+mn-lt"/>
                          <a:ea typeface="+mn-ea"/>
                          <a:cs typeface="+mn-cs"/>
                        </a:rPr>
                        <a:t> </a:t>
                      </a:r>
                      <a:r>
                        <a:rPr lang="en-US" sz="1100" b="0" kern="1200" dirty="0" smtClean="0">
                          <a:solidFill>
                            <a:schemeClr val="tx1"/>
                          </a:solidFill>
                          <a:latin typeface="+mn-lt"/>
                          <a:ea typeface="+mn-ea"/>
                          <a:cs typeface="+mn-cs"/>
                        </a:rPr>
                        <a:t>NIEM</a:t>
                      </a:r>
                      <a:r>
                        <a:rPr lang="en-US" sz="1100" b="0" kern="1200" baseline="0" dirty="0" smtClean="0">
                          <a:solidFill>
                            <a:schemeClr val="tx1"/>
                          </a:solidFill>
                          <a:latin typeface="+mn-lt"/>
                          <a:ea typeface="+mn-ea"/>
                          <a:cs typeface="+mn-cs"/>
                        </a:rPr>
                        <a:t> </a:t>
                      </a:r>
                      <a:r>
                        <a:rPr lang="en-US" sz="1100" b="0" kern="1200" baseline="0" dirty="0">
                          <a:solidFill>
                            <a:schemeClr val="tx1"/>
                          </a:solidFill>
                          <a:latin typeface="+mn-lt"/>
                          <a:ea typeface="+mn-ea"/>
                          <a:cs typeface="+mn-cs"/>
                        </a:rPr>
                        <a:t>v3.0 conformant representation of </a:t>
                      </a:r>
                      <a:r>
                        <a:rPr lang="en-US" sz="1100" b="0" kern="1200" baseline="0" dirty="0" smtClean="0">
                          <a:solidFill>
                            <a:schemeClr val="tx1"/>
                          </a:solidFill>
                          <a:latin typeface="+mn-lt"/>
                          <a:ea typeface="+mn-ea"/>
                          <a:cs typeface="+mn-cs"/>
                        </a:rPr>
                        <a:t>CoT version 2 </a:t>
                      </a:r>
                      <a:r>
                        <a:rPr lang="en-US" sz="1100" b="0" kern="1200" baseline="0" dirty="0">
                          <a:solidFill>
                            <a:schemeClr val="tx1"/>
                          </a:solidFill>
                          <a:latin typeface="+mn-lt"/>
                          <a:ea typeface="+mn-ea"/>
                          <a:cs typeface="+mn-cs"/>
                        </a:rPr>
                        <a:t>+</a:t>
                      </a:r>
                      <a:r>
                        <a:rPr lang="en-US" sz="1100" b="0" kern="1200" baseline="0" dirty="0" smtClean="0">
                          <a:solidFill>
                            <a:schemeClr val="tx1"/>
                          </a:solidFill>
                          <a:latin typeface="+mn-lt"/>
                          <a:ea typeface="+mn-ea"/>
                          <a:cs typeface="+mn-cs"/>
                        </a:rPr>
                        <a:t>10</a:t>
                      </a:r>
                      <a:endParaRPr lang="en-US" sz="1100" b="0" kern="1200" dirty="0">
                        <a:solidFill>
                          <a:schemeClr val="tx1"/>
                        </a:solidFill>
                        <a:latin typeface="+mn-lt"/>
                        <a:ea typeface="+mn-ea"/>
                        <a:cs typeface="+mn-cs"/>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dirty="0" smtClean="0"/>
                        <a:t>DOD</a:t>
                      </a:r>
                      <a:endParaRPr lang="en-US" sz="1100" b="0" dirty="0"/>
                    </a:p>
                  </a:txBody>
                  <a:tcPr anchor="ctr">
                    <a:solidFill>
                      <a:schemeClr val="accent6">
                        <a:lumMod val="20000"/>
                        <a:lumOff val="80000"/>
                      </a:schemeClr>
                    </a:solidFill>
                  </a:tcP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a:t>Antisubmarine</a:t>
                      </a:r>
                      <a:r>
                        <a:rPr lang="en-US" sz="1100" b="0" baseline="0" dirty="0"/>
                        <a:t> Warfare (ASW</a:t>
                      </a:r>
                      <a:r>
                        <a:rPr lang="en-US" sz="1100" b="0" baseline="0" dirty="0" smtClean="0"/>
                        <a:t>) </a:t>
                      </a:r>
                      <a:r>
                        <a:rPr lang="en-US" sz="1100" b="0" dirty="0" smtClean="0"/>
                        <a:t>Community of Interest (COI)</a:t>
                      </a:r>
                      <a:r>
                        <a:rPr lang="en-US" sz="1100" b="0" baseline="0" dirty="0" smtClean="0"/>
                        <a:t> </a:t>
                      </a:r>
                      <a:r>
                        <a:rPr lang="en-US" sz="1100" b="0" baseline="0" dirty="0"/>
                        <a:t>“Track” </a:t>
                      </a:r>
                      <a:r>
                        <a:rPr lang="en-US" sz="1100" b="0" baseline="0" dirty="0" smtClean="0"/>
                        <a:t>harmonization</a:t>
                      </a:r>
                      <a:endParaRPr lang="en-US" sz="1100" b="0" dirty="0"/>
                    </a:p>
                  </a:txBody>
                  <a:tcPr anchor="ctr">
                    <a:solidFill>
                      <a:schemeClr val="accent6">
                        <a:lumMod val="20000"/>
                        <a:lumOff val="80000"/>
                      </a:schemeClr>
                    </a:solidFill>
                  </a:tcPr>
                </a:tc>
                <a:tc>
                  <a:txBody>
                    <a:bodyPr/>
                    <a:lstStyle/>
                    <a:p>
                      <a:pPr marL="0" algn="ctr" defTabSz="914400" rtl="0" eaLnBrk="1" latinLnBrk="0" hangingPunct="1"/>
                      <a:r>
                        <a:rPr lang="en-US" sz="1100" b="0" kern="1200" dirty="0">
                          <a:solidFill>
                            <a:schemeClr val="tx1"/>
                          </a:solidFill>
                          <a:latin typeface="+mn-lt"/>
                          <a:ea typeface="+mn-ea"/>
                          <a:cs typeface="+mn-cs"/>
                        </a:rPr>
                        <a:t>ASW COI</a:t>
                      </a:r>
                    </a:p>
                  </a:txBody>
                  <a:tcPr anchor="ctr">
                    <a:solidFill>
                      <a:schemeClr val="accent6">
                        <a:lumMod val="20000"/>
                        <a:lumOff val="80000"/>
                      </a:schemeClr>
                    </a:solidFill>
                  </a:tcPr>
                </a:tc>
                <a:tc>
                  <a:txBody>
                    <a:bodyPr/>
                    <a:lstStyle/>
                    <a:p>
                      <a:pPr marL="0" algn="l" defTabSz="914400" rtl="0" eaLnBrk="1" latinLnBrk="0" hangingPunct="1"/>
                      <a:r>
                        <a:rPr lang="en-US" sz="1100" b="0" kern="1200" dirty="0" smtClean="0">
                          <a:solidFill>
                            <a:schemeClr val="tx1"/>
                          </a:solidFill>
                          <a:latin typeface="+mn-lt"/>
                          <a:ea typeface="+mn-ea"/>
                          <a:cs typeface="+mn-cs"/>
                        </a:rPr>
                        <a:t>Map ASW COI data model (ACM) UML track information to allow</a:t>
                      </a:r>
                      <a:r>
                        <a:rPr lang="en-US" sz="1100" b="0" kern="1200" baseline="0" dirty="0" smtClean="0">
                          <a:solidFill>
                            <a:schemeClr val="tx1"/>
                          </a:solidFill>
                          <a:latin typeface="+mn-lt"/>
                          <a:ea typeface="+mn-ea"/>
                          <a:cs typeface="+mn-cs"/>
                        </a:rPr>
                        <a:t> NIEM conformant information exchanges</a:t>
                      </a:r>
                      <a:endParaRPr lang="en-US" sz="1100" b="0" kern="1200" dirty="0">
                        <a:solidFill>
                          <a:schemeClr val="tx1"/>
                        </a:solidFill>
                        <a:latin typeface="+mn-lt"/>
                        <a:ea typeface="+mn-ea"/>
                        <a:cs typeface="+mn-cs"/>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DOD</a:t>
                      </a:r>
                      <a:endParaRPr lang="en-US" sz="1100" b="0" kern="1200" dirty="0">
                        <a:solidFill>
                          <a:schemeClr val="tx1"/>
                        </a:solidFill>
                        <a:latin typeface="+mn-lt"/>
                        <a:ea typeface="+mn-ea"/>
                        <a:cs typeface="+mn-cs"/>
                      </a:endParaRPr>
                    </a:p>
                  </a:txBody>
                  <a:tcPr anchor="ctr">
                    <a:solidFill>
                      <a:schemeClr val="accent6">
                        <a:lumMod val="20000"/>
                        <a:lumOff val="80000"/>
                      </a:schemeClr>
                    </a:solidFill>
                  </a:tcPr>
                </a:tc>
                <a:extLst>
                  <a:ext uri="{0D108BD9-81ED-4DB2-BD59-A6C34878D82A}">
                    <a16:rowId xmlns:a16="http://schemas.microsoft.com/office/drawing/2014/main" val="10005"/>
                  </a:ext>
                </a:extLst>
              </a:tr>
              <a:tr h="601623">
                <a:tc>
                  <a:txBody>
                    <a:bodyPr/>
                    <a:lstStyle/>
                    <a:p>
                      <a:pPr algn="l"/>
                      <a:r>
                        <a:rPr lang="en-US" sz="1100" b="0" dirty="0" smtClean="0">
                          <a:solidFill>
                            <a:sysClr val="windowText" lastClr="000000"/>
                          </a:solidFill>
                        </a:rPr>
                        <a:t>US</a:t>
                      </a:r>
                      <a:r>
                        <a:rPr lang="en-US" sz="1100" b="0" baseline="0" dirty="0" smtClean="0">
                          <a:solidFill>
                            <a:sysClr val="windowText" lastClr="000000"/>
                          </a:solidFill>
                        </a:rPr>
                        <a:t> NAVY – Robotic </a:t>
                      </a:r>
                      <a:r>
                        <a:rPr lang="en-US" sz="1100" b="0" dirty="0" smtClean="0">
                          <a:solidFill>
                            <a:sysClr val="windowText" lastClr="000000"/>
                          </a:solidFill>
                        </a:rPr>
                        <a:t>and Autonomous Systems Information Interoperability </a:t>
                      </a:r>
                      <a:r>
                        <a:rPr lang="en-US" sz="1100" b="0" baseline="0" dirty="0" smtClean="0">
                          <a:solidFill>
                            <a:sysClr val="windowText" lastClr="000000"/>
                          </a:solidFill>
                        </a:rPr>
                        <a:t>Line of Effort</a:t>
                      </a:r>
                      <a:endParaRPr lang="en-US" sz="1100" b="0" dirty="0">
                        <a:solidFill>
                          <a:sysClr val="windowText" lastClr="000000"/>
                        </a:solidFill>
                      </a:endParaRPr>
                    </a:p>
                  </a:txBody>
                  <a:tcPr anchor="ctr">
                    <a:solidFill>
                      <a:schemeClr val="accent1">
                        <a:lumMod val="20000"/>
                        <a:lumOff val="80000"/>
                      </a:schemeClr>
                    </a:solidFill>
                  </a:tcPr>
                </a:tc>
                <a:tc>
                  <a:txBody>
                    <a:bodyPr/>
                    <a:lstStyle/>
                    <a:p>
                      <a:pPr algn="ctr"/>
                      <a:endParaRPr lang="en-US" sz="1100" b="0" dirty="0">
                        <a:solidFill>
                          <a:sysClr val="windowText" lastClr="000000"/>
                        </a:solidFill>
                      </a:endParaRPr>
                    </a:p>
                    <a:p>
                      <a:pPr algn="ctr"/>
                      <a:r>
                        <a:rPr lang="en-US" sz="1100" b="0" dirty="0" smtClean="0">
                          <a:solidFill>
                            <a:sysClr val="windowText" lastClr="000000"/>
                          </a:solidFill>
                        </a:rPr>
                        <a:t>NAVAIR PMA 281</a:t>
                      </a:r>
                      <a:endParaRPr lang="en-US" sz="1100" b="0" dirty="0">
                        <a:solidFill>
                          <a:sysClr val="windowText" lastClr="000000"/>
                        </a:solidFill>
                      </a:endParaRPr>
                    </a:p>
                    <a:p>
                      <a:pPr algn="ctr"/>
                      <a:endParaRPr lang="en-US" sz="1100" b="0" dirty="0" smtClean="0">
                        <a:solidFill>
                          <a:sysClr val="windowText" lastClr="000000"/>
                        </a:solidFill>
                      </a:endParaRPr>
                    </a:p>
                  </a:txBody>
                  <a:tcPr anchor="ctr">
                    <a:solidFill>
                      <a:schemeClr val="accent1">
                        <a:lumMod val="20000"/>
                        <a:lumOff val="80000"/>
                      </a:schemeClr>
                    </a:solidFill>
                  </a:tcPr>
                </a:tc>
                <a:tc>
                  <a:txBody>
                    <a:bodyPr/>
                    <a:lstStyle/>
                    <a:p>
                      <a:pPr algn="l"/>
                      <a:r>
                        <a:rPr lang="en-US" sz="1100" b="0" dirty="0" smtClean="0">
                          <a:solidFill>
                            <a:sysClr val="windowText" lastClr="000000"/>
                          </a:solidFill>
                        </a:rPr>
                        <a:t>Demonstrate standardized data interfaces uses in Advanced C2 NIOP.</a:t>
                      </a:r>
                      <a:r>
                        <a:rPr lang="en-US" sz="1100" b="0" baseline="0" dirty="0" smtClean="0">
                          <a:solidFill>
                            <a:sysClr val="windowText" lastClr="000000"/>
                          </a:solidFill>
                        </a:rPr>
                        <a:t>  Demonstrate manned-unmanned teaming capabilities</a:t>
                      </a:r>
                      <a:endParaRPr lang="en-US" sz="1100" b="0" dirty="0">
                        <a:solidFill>
                          <a:sysClr val="windowText" lastClr="000000"/>
                        </a:solidFill>
                      </a:endParaRPr>
                    </a:p>
                  </a:txBody>
                  <a:tcPr anchor="ctr">
                    <a:solidFill>
                      <a:schemeClr val="accent1">
                        <a:lumMod val="20000"/>
                        <a:lumOff val="80000"/>
                      </a:schemeClr>
                    </a:solidFill>
                  </a:tcPr>
                </a:tc>
                <a:tc>
                  <a:txBody>
                    <a:bodyPr/>
                    <a:lstStyle/>
                    <a:p>
                      <a:pPr algn="ctr"/>
                      <a:r>
                        <a:rPr lang="en-US" sz="1100" b="0" dirty="0" smtClean="0">
                          <a:solidFill>
                            <a:sysClr val="windowText" lastClr="000000"/>
                          </a:solidFill>
                        </a:rPr>
                        <a:t>DOD</a:t>
                      </a:r>
                      <a:endParaRPr lang="en-US" sz="1100" b="0" dirty="0">
                        <a:solidFill>
                          <a:sysClr val="windowText" lastClr="000000"/>
                        </a:solidFill>
                      </a:endParaRPr>
                    </a:p>
                  </a:txBody>
                  <a:tcPr anchor="ctr">
                    <a:solidFill>
                      <a:schemeClr val="accent1">
                        <a:lumMod val="20000"/>
                        <a:lumOff val="80000"/>
                      </a:schemeClr>
                    </a:solidFill>
                  </a:tcPr>
                </a:tc>
                <a:extLst>
                  <a:ext uri="{0D108BD9-81ED-4DB2-BD59-A6C34878D82A}">
                    <a16:rowId xmlns:a16="http://schemas.microsoft.com/office/drawing/2014/main" val="10008"/>
                  </a:ext>
                </a:extLst>
              </a:tr>
              <a:tr h="601623">
                <a:tc>
                  <a:txBody>
                    <a:bodyPr/>
                    <a:lstStyle/>
                    <a:p>
                      <a:pPr algn="l"/>
                      <a:r>
                        <a:rPr lang="en-US" sz="1100" b="0" dirty="0" smtClean="0">
                          <a:solidFill>
                            <a:sysClr val="windowText" lastClr="000000"/>
                          </a:solidFill>
                        </a:rPr>
                        <a:t>USAF </a:t>
                      </a:r>
                      <a:r>
                        <a:rPr lang="en-US" sz="1100" b="0" baseline="0" dirty="0" smtClean="0">
                          <a:solidFill>
                            <a:sysClr val="windowText" lastClr="000000"/>
                          </a:solidFill>
                        </a:rPr>
                        <a:t>– Robotic </a:t>
                      </a:r>
                      <a:r>
                        <a:rPr lang="en-US" sz="1100" b="0" dirty="0" smtClean="0">
                          <a:solidFill>
                            <a:sysClr val="windowText" lastClr="000000"/>
                          </a:solidFill>
                        </a:rPr>
                        <a:t>and Autonomous Systems Information Interoperability </a:t>
                      </a:r>
                      <a:r>
                        <a:rPr lang="en-US" sz="1100" b="0" baseline="0" dirty="0" smtClean="0">
                          <a:solidFill>
                            <a:sysClr val="windowText" lastClr="000000"/>
                          </a:solidFill>
                        </a:rPr>
                        <a:t>Line of Effort</a:t>
                      </a:r>
                      <a:endParaRPr lang="en-US" sz="1100" b="0" dirty="0">
                        <a:solidFill>
                          <a:sysClr val="windowText" lastClr="000000"/>
                        </a:solidFill>
                      </a:endParaRPr>
                    </a:p>
                  </a:txBody>
                  <a:tcPr anchor="ctr">
                    <a:solidFill>
                      <a:schemeClr val="accent1">
                        <a:lumMod val="20000"/>
                        <a:lumOff val="80000"/>
                      </a:schemeClr>
                    </a:solidFill>
                  </a:tcPr>
                </a:tc>
                <a:tc>
                  <a:txBody>
                    <a:bodyPr/>
                    <a:lstStyle/>
                    <a:p>
                      <a:pPr algn="ctr"/>
                      <a:r>
                        <a:rPr lang="en-US" sz="1100" b="0" dirty="0" smtClean="0">
                          <a:solidFill>
                            <a:sysClr val="windowText" lastClr="000000"/>
                          </a:solidFill>
                        </a:rPr>
                        <a:t>USAF/AFRCO</a:t>
                      </a:r>
                      <a:endParaRPr lang="en-US" sz="1100" b="0" dirty="0">
                        <a:solidFill>
                          <a:sysClr val="windowText" lastClr="000000"/>
                        </a:solidFill>
                      </a:endParaRPr>
                    </a:p>
                  </a:txBody>
                  <a:tcPr anchor="ctr">
                    <a:solidFill>
                      <a:schemeClr val="accent1">
                        <a:lumMod val="20000"/>
                        <a:lumOff val="80000"/>
                      </a:schemeClr>
                    </a:solidFill>
                  </a:tcPr>
                </a:tc>
                <a:tc>
                  <a:txBody>
                    <a:bodyPr/>
                    <a:lstStyle/>
                    <a:p>
                      <a:pPr algn="l"/>
                      <a:r>
                        <a:rPr lang="en-US" sz="1100" b="0" dirty="0" smtClean="0">
                          <a:solidFill>
                            <a:sysClr val="windowText" lastClr="000000"/>
                          </a:solidFill>
                        </a:rPr>
                        <a:t>Demonstrate utility</a:t>
                      </a:r>
                      <a:r>
                        <a:rPr lang="en-US" sz="1100" b="0" baseline="0" dirty="0" smtClean="0">
                          <a:solidFill>
                            <a:sysClr val="windowText" lastClr="000000"/>
                          </a:solidFill>
                        </a:rPr>
                        <a:t> of NIEM for USAF unmanned systems messaging capability currently provided in UCI / CMCC capabilities.  </a:t>
                      </a:r>
                      <a:endParaRPr lang="en-US" sz="1100" b="0" dirty="0">
                        <a:solidFill>
                          <a:sysClr val="windowText" lastClr="000000"/>
                        </a:solidFill>
                      </a:endParaRPr>
                    </a:p>
                  </a:txBody>
                  <a:tcPr anchor="ctr">
                    <a:solidFill>
                      <a:schemeClr val="accent1">
                        <a:lumMod val="20000"/>
                        <a:lumOff val="80000"/>
                      </a:schemeClr>
                    </a:solidFill>
                  </a:tcPr>
                </a:tc>
                <a:tc>
                  <a:txBody>
                    <a:bodyPr/>
                    <a:lstStyle/>
                    <a:p>
                      <a:pPr algn="ctr"/>
                      <a:r>
                        <a:rPr lang="en-US" sz="1100" b="0" dirty="0" smtClean="0">
                          <a:solidFill>
                            <a:sysClr val="windowText" lastClr="000000"/>
                          </a:solidFill>
                        </a:rPr>
                        <a:t>DOD</a:t>
                      </a:r>
                      <a:endParaRPr lang="en-US" sz="1100" b="0" dirty="0">
                        <a:solidFill>
                          <a:sysClr val="windowText" lastClr="000000"/>
                        </a:solidFill>
                      </a:endParaRPr>
                    </a:p>
                  </a:txBody>
                  <a:tcPr anchor="ctr">
                    <a:solidFill>
                      <a:schemeClr val="accent1">
                        <a:lumMod val="20000"/>
                        <a:lumOff val="80000"/>
                      </a:schemeClr>
                    </a:solidFill>
                  </a:tcPr>
                </a:tc>
                <a:extLst>
                  <a:ext uri="{0D108BD9-81ED-4DB2-BD59-A6C34878D82A}">
                    <a16:rowId xmlns:a16="http://schemas.microsoft.com/office/drawing/2014/main" val="4272725777"/>
                  </a:ext>
                </a:extLst>
              </a:tr>
              <a:tr h="457200">
                <a:tc>
                  <a:txBody>
                    <a:bodyPr/>
                    <a:lstStyle/>
                    <a:p>
                      <a:pPr algn="l"/>
                      <a:r>
                        <a:rPr lang="en-US" sz="1100" b="0" dirty="0" smtClean="0"/>
                        <a:t>GCCS-JE Demonstration Experiment</a:t>
                      </a:r>
                      <a:endParaRPr lang="en-US" sz="1100" b="0" dirty="0"/>
                    </a:p>
                  </a:txBody>
                  <a:tcPr anchor="ctr">
                    <a:solidFill>
                      <a:schemeClr val="accent1">
                        <a:lumMod val="20000"/>
                        <a:lumOff val="80000"/>
                      </a:schemeClr>
                    </a:solidFill>
                  </a:tcPr>
                </a:tc>
                <a:tc>
                  <a:txBody>
                    <a:bodyPr/>
                    <a:lstStyle/>
                    <a:p>
                      <a:pPr algn="ctr"/>
                      <a:r>
                        <a:rPr lang="en-US" sz="1100" b="0" dirty="0" smtClean="0"/>
                        <a:t>DOD</a:t>
                      </a:r>
                      <a:r>
                        <a:rPr lang="en-US" sz="1100" b="0" baseline="0" dirty="0" smtClean="0"/>
                        <a:t> CIO, </a:t>
                      </a:r>
                      <a:r>
                        <a:rPr lang="en-US" sz="1100" b="0" dirty="0" smtClean="0"/>
                        <a:t>DISA, </a:t>
                      </a:r>
                    </a:p>
                    <a:p>
                      <a:pPr algn="ctr"/>
                      <a:r>
                        <a:rPr lang="en-US" sz="1100" b="0" dirty="0" smtClean="0"/>
                        <a:t>JS J6</a:t>
                      </a:r>
                      <a:endParaRPr lang="en-US" sz="1100" b="0" dirty="0"/>
                    </a:p>
                  </a:txBody>
                  <a:tcPr anchor="c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Incorporate NIEM conformant information exchanges into the GCCS-JE</a:t>
                      </a:r>
                      <a:r>
                        <a:rPr lang="en-US" sz="1100" b="0" kern="1200" baseline="0" dirty="0" smtClean="0">
                          <a:solidFill>
                            <a:schemeClr val="tx1"/>
                          </a:solidFill>
                          <a:latin typeface="+mn-lt"/>
                          <a:ea typeface="+mn-ea"/>
                          <a:cs typeface="+mn-cs"/>
                        </a:rPr>
                        <a:t> </a:t>
                      </a:r>
                      <a:r>
                        <a:rPr lang="en-US" sz="1100" b="0" kern="1200" dirty="0" smtClean="0">
                          <a:solidFill>
                            <a:schemeClr val="tx1"/>
                          </a:solidFill>
                          <a:latin typeface="+mn-lt"/>
                          <a:ea typeface="+mn-ea"/>
                          <a:cs typeface="+mn-cs"/>
                        </a:rPr>
                        <a:t>experiment</a:t>
                      </a:r>
                    </a:p>
                  </a:txBody>
                  <a:tcPr anchor="c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latin typeface="+mn-lt"/>
                          <a:ea typeface="+mn-ea"/>
                          <a:cs typeface="+mn-cs"/>
                        </a:rPr>
                        <a:t>DOD</a:t>
                      </a:r>
                      <a:endParaRPr lang="en-US" sz="1100" b="0" kern="1200" dirty="0">
                        <a:solidFill>
                          <a:schemeClr val="tx1"/>
                        </a:solidFill>
                        <a:latin typeface="+mn-lt"/>
                        <a:ea typeface="+mn-ea"/>
                        <a:cs typeface="+mn-cs"/>
                      </a:endParaRPr>
                    </a:p>
                  </a:txBody>
                  <a:tcPr anchor="ctr">
                    <a:solidFill>
                      <a:schemeClr val="accent1">
                        <a:lumMod val="20000"/>
                        <a:lumOff val="80000"/>
                      </a:schemeClr>
                    </a:solidFill>
                  </a:tcPr>
                </a:tc>
                <a:extLst>
                  <a:ext uri="{0D108BD9-81ED-4DB2-BD59-A6C34878D82A}">
                    <a16:rowId xmlns:a16="http://schemas.microsoft.com/office/drawing/2014/main" val="10009"/>
                  </a:ext>
                </a:extLst>
              </a:tr>
              <a:tr h="6016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Standardizing</a:t>
                      </a:r>
                      <a:r>
                        <a:rPr lang="en-US" sz="1100" b="0" baseline="0" dirty="0" smtClean="0">
                          <a:solidFill>
                            <a:schemeClr val="tx1"/>
                          </a:solidFill>
                        </a:rPr>
                        <a:t> Coalition C2 Access, Data and Services (SCC2ADS) Line of Effort</a:t>
                      </a:r>
                      <a:endParaRPr lang="en-US" sz="1100" b="0" dirty="0">
                        <a:solidFill>
                          <a:schemeClr val="tx1"/>
                        </a:solidFill>
                      </a:endParaRPr>
                    </a:p>
                  </a:txBody>
                  <a:tcPr anchor="ctr">
                    <a:solidFill>
                      <a:schemeClr val="accent1">
                        <a:lumMod val="20000"/>
                        <a:lumOff val="80000"/>
                      </a:schemeClr>
                    </a:solidFill>
                  </a:tcPr>
                </a:tc>
                <a:tc>
                  <a:txBody>
                    <a:bodyPr/>
                    <a:lstStyle/>
                    <a:p>
                      <a:pPr algn="ctr"/>
                      <a:r>
                        <a:rPr lang="en-US" sz="1100" b="0" dirty="0" smtClean="0"/>
                        <a:t>USN / USMC/TSOA</a:t>
                      </a:r>
                    </a:p>
                    <a:p>
                      <a:pPr algn="ctr"/>
                      <a:r>
                        <a:rPr lang="en-US" sz="1100" b="0" dirty="0" smtClean="0"/>
                        <a:t>ACT/NATO</a:t>
                      </a:r>
                      <a:endParaRPr lang="en-US" sz="1100" b="0" dirty="0"/>
                    </a:p>
                  </a:txBody>
                  <a:tcPr anchor="ctr">
                    <a:solidFill>
                      <a:schemeClr val="accent1">
                        <a:lumMod val="20000"/>
                        <a:lumOff val="80000"/>
                      </a:schemeClr>
                    </a:solidFill>
                  </a:tcPr>
                </a:tc>
                <a:tc>
                  <a:txBody>
                    <a:bodyPr/>
                    <a:lstStyle/>
                    <a:p>
                      <a:pPr algn="l"/>
                      <a:r>
                        <a:rPr lang="en-US" sz="1100" b="0" dirty="0" smtClean="0"/>
                        <a:t>Develop and implement</a:t>
                      </a:r>
                      <a:r>
                        <a:rPr lang="en-US" sz="1100" b="0" baseline="0" dirty="0" smtClean="0"/>
                        <a:t> standardized data interfaces for use in coalition C2 systems and prototype access control measures into the shared messages</a:t>
                      </a:r>
                      <a:endParaRPr lang="en-US" sz="1100" b="0" dirty="0"/>
                    </a:p>
                  </a:txBody>
                  <a:tcPr anchor="ctr">
                    <a:solidFill>
                      <a:schemeClr val="accent1">
                        <a:lumMod val="20000"/>
                        <a:lumOff val="80000"/>
                      </a:schemeClr>
                    </a:solidFill>
                  </a:tcPr>
                </a:tc>
                <a:tc>
                  <a:txBody>
                    <a:bodyPr/>
                    <a:lstStyle/>
                    <a:p>
                      <a:pPr algn="ctr"/>
                      <a:r>
                        <a:rPr lang="en-US" sz="1100" b="0" kern="1200" baseline="0" dirty="0" smtClean="0">
                          <a:solidFill>
                            <a:schemeClr val="tx1"/>
                          </a:solidFill>
                          <a:latin typeface="+mn-lt"/>
                          <a:ea typeface="+mn-ea"/>
                          <a:cs typeface="+mn-cs"/>
                        </a:rPr>
                        <a:t>Multinational</a:t>
                      </a:r>
                      <a:endParaRPr lang="en-US" sz="1100" b="0" kern="1200" baseline="0" dirty="0">
                        <a:solidFill>
                          <a:schemeClr val="tx1"/>
                        </a:solidFill>
                        <a:latin typeface="+mn-lt"/>
                        <a:ea typeface="+mn-ea"/>
                        <a:cs typeface="+mn-cs"/>
                      </a:endParaRPr>
                    </a:p>
                  </a:txBody>
                  <a:tcPr anchor="ctr">
                    <a:solidFill>
                      <a:schemeClr val="accent1">
                        <a:lumMod val="20000"/>
                        <a:lumOff val="80000"/>
                      </a:schemeClr>
                    </a:solidFill>
                  </a:tcPr>
                </a:tc>
                <a:extLst>
                  <a:ext uri="{0D108BD9-81ED-4DB2-BD59-A6C34878D82A}">
                    <a16:rowId xmlns:a16="http://schemas.microsoft.com/office/drawing/2014/main" val="10010"/>
                  </a:ext>
                </a:extLst>
              </a:tr>
            </a:tbl>
          </a:graphicData>
        </a:graphic>
      </p:graphicFrame>
      <p:pic>
        <p:nvPicPr>
          <p:cNvPr id="3" name="Picture 2"/>
          <p:cNvPicPr>
            <a:picLocks noChangeAspect="1"/>
          </p:cNvPicPr>
          <p:nvPr/>
        </p:nvPicPr>
        <p:blipFill>
          <a:blip r:embed="rId2"/>
          <a:stretch>
            <a:fillRect/>
          </a:stretch>
        </p:blipFill>
        <p:spPr>
          <a:xfrm>
            <a:off x="2362200" y="5726901"/>
            <a:ext cx="4419600" cy="254799"/>
          </a:xfrm>
          <a:prstGeom prst="rect">
            <a:avLst/>
          </a:prstGeom>
        </p:spPr>
      </p:pic>
      <p:sp>
        <p:nvSpPr>
          <p:cNvPr id="5" name="Title 4"/>
          <p:cNvSpPr>
            <a:spLocks noGrp="1"/>
          </p:cNvSpPr>
          <p:nvPr>
            <p:ph type="title"/>
          </p:nvPr>
        </p:nvSpPr>
        <p:spPr>
          <a:xfrm>
            <a:off x="2401426" y="85930"/>
            <a:ext cx="6645818" cy="625475"/>
          </a:xfrm>
        </p:spPr>
        <p:txBody>
          <a:bodyPr/>
          <a:lstStyle/>
          <a:p>
            <a:pPr algn="r"/>
            <a:r>
              <a:rPr lang="en-US" dirty="0">
                <a:latin typeface="+mn-lt"/>
              </a:rPr>
              <a:t>Select NIEM DOD </a:t>
            </a:r>
            <a:r>
              <a:rPr lang="en-US" dirty="0" smtClean="0">
                <a:latin typeface="+mn-lt"/>
              </a:rPr>
              <a:t>Engagements</a:t>
            </a:r>
            <a:endParaRPr lang="en-US" dirty="0">
              <a:latin typeface="+mn-lt"/>
            </a:endParaRPr>
          </a:p>
        </p:txBody>
      </p:sp>
      <p:grpSp>
        <p:nvGrpSpPr>
          <p:cNvPr id="7" name="Group 6"/>
          <p:cNvGrpSpPr>
            <a:grpSpLocks/>
          </p:cNvGrpSpPr>
          <p:nvPr/>
        </p:nvGrpSpPr>
        <p:grpSpPr bwMode="auto">
          <a:xfrm>
            <a:off x="55644" y="739035"/>
            <a:ext cx="8991600" cy="152400"/>
            <a:chOff x="0" y="576"/>
            <a:chExt cx="5282" cy="189"/>
          </a:xfrm>
        </p:grpSpPr>
        <p:grpSp>
          <p:nvGrpSpPr>
            <p:cNvPr id="8" name="Group 7"/>
            <p:cNvGrpSpPr>
              <a:grpSpLocks/>
            </p:cNvGrpSpPr>
            <p:nvPr/>
          </p:nvGrpSpPr>
          <p:grpSpPr bwMode="auto">
            <a:xfrm>
              <a:off x="5158" y="576"/>
              <a:ext cx="124" cy="189"/>
              <a:chOff x="5158" y="576"/>
              <a:chExt cx="124" cy="189"/>
            </a:xfrm>
          </p:grpSpPr>
          <p:sp>
            <p:nvSpPr>
              <p:cNvPr id="23"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4"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9" name="Group 11"/>
            <p:cNvGrpSpPr>
              <a:grpSpLocks/>
            </p:cNvGrpSpPr>
            <p:nvPr/>
          </p:nvGrpSpPr>
          <p:grpSpPr bwMode="auto">
            <a:xfrm>
              <a:off x="4848" y="576"/>
              <a:ext cx="263" cy="189"/>
              <a:chOff x="4848" y="576"/>
              <a:chExt cx="263" cy="189"/>
            </a:xfrm>
          </p:grpSpPr>
          <p:sp>
            <p:nvSpPr>
              <p:cNvPr id="21"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2"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0" name="Group 14"/>
            <p:cNvGrpSpPr>
              <a:grpSpLocks/>
            </p:cNvGrpSpPr>
            <p:nvPr/>
          </p:nvGrpSpPr>
          <p:grpSpPr bwMode="auto">
            <a:xfrm>
              <a:off x="4418" y="576"/>
              <a:ext cx="386" cy="189"/>
              <a:chOff x="4418" y="576"/>
              <a:chExt cx="386" cy="189"/>
            </a:xfrm>
          </p:grpSpPr>
          <p:sp>
            <p:nvSpPr>
              <p:cNvPr id="19"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0"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1" name="Group 17"/>
            <p:cNvGrpSpPr>
              <a:grpSpLocks/>
            </p:cNvGrpSpPr>
            <p:nvPr/>
          </p:nvGrpSpPr>
          <p:grpSpPr bwMode="auto">
            <a:xfrm>
              <a:off x="3183" y="576"/>
              <a:ext cx="1191" cy="189"/>
              <a:chOff x="3183" y="576"/>
              <a:chExt cx="1191" cy="189"/>
            </a:xfrm>
          </p:grpSpPr>
          <p:sp>
            <p:nvSpPr>
              <p:cNvPr id="15"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6"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7"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8"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12" name="Group 22"/>
            <p:cNvGrpSpPr>
              <a:grpSpLocks/>
            </p:cNvGrpSpPr>
            <p:nvPr/>
          </p:nvGrpSpPr>
          <p:grpSpPr bwMode="auto">
            <a:xfrm>
              <a:off x="0" y="576"/>
              <a:ext cx="3143" cy="189"/>
              <a:chOff x="0" y="576"/>
              <a:chExt cx="3143" cy="189"/>
            </a:xfrm>
          </p:grpSpPr>
          <p:sp>
            <p:nvSpPr>
              <p:cNvPr id="13"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4"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sp>
        <p:nvSpPr>
          <p:cNvPr id="25" name="TextBox 24"/>
          <p:cNvSpPr txBox="1"/>
          <p:nvPr/>
        </p:nvSpPr>
        <p:spPr>
          <a:xfrm>
            <a:off x="18574" y="7787"/>
            <a:ext cx="2172826" cy="307777"/>
          </a:xfrm>
          <a:prstGeom prst="rect">
            <a:avLst/>
          </a:prstGeom>
          <a:noFill/>
        </p:spPr>
        <p:txBody>
          <a:bodyPr wrap="square" rtlCol="0">
            <a:spAutoFit/>
          </a:bodyPr>
          <a:lstStyle/>
          <a:p>
            <a:r>
              <a:rPr lang="en-US" sz="1400" dirty="0" smtClean="0">
                <a:solidFill>
                  <a:srgbClr val="00B050"/>
                </a:solidFill>
              </a:rPr>
              <a:t>UNCLASSIFIED (U)</a:t>
            </a:r>
            <a:endParaRPr lang="en-US" sz="1400" dirty="0">
              <a:solidFill>
                <a:srgbClr val="00B050"/>
              </a:solidFill>
            </a:endParaRPr>
          </a:p>
        </p:txBody>
      </p:sp>
      <p:sp>
        <p:nvSpPr>
          <p:cNvPr id="26" name="TextBox 25"/>
          <p:cNvSpPr txBox="1"/>
          <p:nvPr/>
        </p:nvSpPr>
        <p:spPr>
          <a:xfrm>
            <a:off x="3660796" y="6148060"/>
            <a:ext cx="2172826" cy="307777"/>
          </a:xfrm>
          <a:prstGeom prst="rect">
            <a:avLst/>
          </a:prstGeom>
          <a:noFill/>
        </p:spPr>
        <p:txBody>
          <a:bodyPr wrap="square" rtlCol="0">
            <a:spAutoFit/>
          </a:bodyPr>
          <a:lstStyle/>
          <a:p>
            <a:r>
              <a:rPr lang="en-US" sz="1400" dirty="0" smtClean="0">
                <a:solidFill>
                  <a:srgbClr val="00B050"/>
                </a:solidFill>
              </a:rPr>
              <a:t>UNCLASSIFIED (U)</a:t>
            </a:r>
            <a:endParaRPr lang="en-US" sz="1400" dirty="0">
              <a:solidFill>
                <a:srgbClr val="00B050"/>
              </a:solidFill>
            </a:endParaRPr>
          </a:p>
        </p:txBody>
      </p:sp>
      <p:sp>
        <p:nvSpPr>
          <p:cNvPr id="27" name="Slide Number Placeholder 1"/>
          <p:cNvSpPr txBox="1">
            <a:spLocks/>
          </p:cNvSpPr>
          <p:nvPr/>
        </p:nvSpPr>
        <p:spPr>
          <a:xfrm>
            <a:off x="2667000" y="6529418"/>
            <a:ext cx="2057400" cy="365125"/>
          </a:xfrm>
          <a:prstGeom prst="rect">
            <a:avLst/>
          </a:prstGeom>
        </p:spPr>
        <p:txBody>
          <a:bodyPr/>
          <a:lstStyle>
            <a:defPPr>
              <a:defRPr lang="en-US"/>
            </a:defPPr>
            <a:lvl1pPr algn="l" rtl="0" eaLnBrk="0" fontAlgn="base" hangingPunct="0">
              <a:spcBef>
                <a:spcPct val="0"/>
              </a:spcBef>
              <a:spcAft>
                <a:spcPct val="0"/>
              </a:spcAft>
              <a:defRPr sz="1600" b="1" kern="1200">
                <a:solidFill>
                  <a:srgbClr val="FFFFFF"/>
                </a:solidFill>
                <a:latin typeface="Arial" charset="0"/>
                <a:ea typeface="+mn-ea"/>
                <a:cs typeface="+mn-cs"/>
              </a:defRPr>
            </a:lvl1pPr>
            <a:lvl2pPr marL="457200" algn="l" rtl="0" eaLnBrk="0" fontAlgn="base" hangingPunct="0">
              <a:spcBef>
                <a:spcPct val="0"/>
              </a:spcBef>
              <a:spcAft>
                <a:spcPct val="0"/>
              </a:spcAft>
              <a:defRPr sz="1600" b="1" kern="1200">
                <a:solidFill>
                  <a:srgbClr val="FFFFFF"/>
                </a:solidFill>
                <a:latin typeface="Arial" charset="0"/>
                <a:ea typeface="+mn-ea"/>
                <a:cs typeface="+mn-cs"/>
              </a:defRPr>
            </a:lvl2pPr>
            <a:lvl3pPr marL="914400" algn="l" rtl="0" eaLnBrk="0" fontAlgn="base" hangingPunct="0">
              <a:spcBef>
                <a:spcPct val="0"/>
              </a:spcBef>
              <a:spcAft>
                <a:spcPct val="0"/>
              </a:spcAft>
              <a:defRPr sz="1600" b="1" kern="1200">
                <a:solidFill>
                  <a:srgbClr val="FFFFFF"/>
                </a:solidFill>
                <a:latin typeface="Arial" charset="0"/>
                <a:ea typeface="+mn-ea"/>
                <a:cs typeface="+mn-cs"/>
              </a:defRPr>
            </a:lvl3pPr>
            <a:lvl4pPr marL="1371600" algn="l" rtl="0" eaLnBrk="0" fontAlgn="base" hangingPunct="0">
              <a:spcBef>
                <a:spcPct val="0"/>
              </a:spcBef>
              <a:spcAft>
                <a:spcPct val="0"/>
              </a:spcAft>
              <a:defRPr sz="1600" b="1" kern="1200">
                <a:solidFill>
                  <a:srgbClr val="FFFFFF"/>
                </a:solidFill>
                <a:latin typeface="Arial" charset="0"/>
                <a:ea typeface="+mn-ea"/>
                <a:cs typeface="+mn-cs"/>
              </a:defRPr>
            </a:lvl4pPr>
            <a:lvl5pPr marL="1828800" algn="l" rtl="0" eaLnBrk="0" fontAlgn="base" hangingPunct="0">
              <a:spcBef>
                <a:spcPct val="0"/>
              </a:spcBef>
              <a:spcAft>
                <a:spcPct val="0"/>
              </a:spcAft>
              <a:defRPr sz="1600" b="1" kern="1200">
                <a:solidFill>
                  <a:srgbClr val="FFFFFF"/>
                </a:solidFill>
                <a:latin typeface="Arial" charset="0"/>
                <a:ea typeface="+mn-ea"/>
                <a:cs typeface="+mn-cs"/>
              </a:defRPr>
            </a:lvl5pPr>
            <a:lvl6pPr marL="2286000" algn="l" defTabSz="914400" rtl="0" eaLnBrk="1" latinLnBrk="0" hangingPunct="1">
              <a:defRPr sz="1600" b="1" kern="1200">
                <a:solidFill>
                  <a:srgbClr val="FFFFFF"/>
                </a:solidFill>
                <a:latin typeface="Arial" charset="0"/>
                <a:ea typeface="+mn-ea"/>
                <a:cs typeface="+mn-cs"/>
              </a:defRPr>
            </a:lvl6pPr>
            <a:lvl7pPr marL="2743200" algn="l" defTabSz="914400" rtl="0" eaLnBrk="1" latinLnBrk="0" hangingPunct="1">
              <a:defRPr sz="1600" b="1" kern="1200">
                <a:solidFill>
                  <a:srgbClr val="FFFFFF"/>
                </a:solidFill>
                <a:latin typeface="Arial" charset="0"/>
                <a:ea typeface="+mn-ea"/>
                <a:cs typeface="+mn-cs"/>
              </a:defRPr>
            </a:lvl7pPr>
            <a:lvl8pPr marL="3200400" algn="l" defTabSz="914400" rtl="0" eaLnBrk="1" latinLnBrk="0" hangingPunct="1">
              <a:defRPr sz="1600" b="1" kern="1200">
                <a:solidFill>
                  <a:srgbClr val="FFFFFF"/>
                </a:solidFill>
                <a:latin typeface="Arial" charset="0"/>
                <a:ea typeface="+mn-ea"/>
                <a:cs typeface="+mn-cs"/>
              </a:defRPr>
            </a:lvl8pPr>
            <a:lvl9pPr marL="3657600" algn="l" defTabSz="914400" rtl="0" eaLnBrk="1" latinLnBrk="0" hangingPunct="1">
              <a:defRPr sz="1600" b="1" kern="1200">
                <a:solidFill>
                  <a:srgbClr val="FFFFFF"/>
                </a:solidFill>
                <a:latin typeface="Arial" charset="0"/>
                <a:ea typeface="+mn-ea"/>
                <a:cs typeface="+mn-cs"/>
              </a:defRPr>
            </a:lvl9pPr>
          </a:lstStyle>
          <a:p>
            <a:pPr algn="r" eaLnBrk="1" fontAlgn="auto" hangingPunct="1">
              <a:spcBef>
                <a:spcPts val="0"/>
              </a:spcBef>
              <a:spcAft>
                <a:spcPts val="0"/>
              </a:spcAft>
              <a:defRPr/>
            </a:pPr>
            <a:r>
              <a:rPr lang="en-US" sz="1200" b="0" dirty="0" smtClean="0">
                <a:solidFill>
                  <a:srgbClr val="000000"/>
                </a:solidFill>
                <a:latin typeface="Arial"/>
              </a:rPr>
              <a:t>15</a:t>
            </a:r>
            <a:endParaRPr lang="en-US" sz="1200" b="0" dirty="0">
              <a:solidFill>
                <a:srgbClr val="000000"/>
              </a:solidFill>
              <a:latin typeface="Arial"/>
            </a:endParaRPr>
          </a:p>
        </p:txBody>
      </p:sp>
    </p:spTree>
    <p:extLst>
      <p:ext uri="{BB962C8B-B14F-4D97-AF65-F5344CB8AC3E}">
        <p14:creationId xmlns:p14="http://schemas.microsoft.com/office/powerpoint/2010/main" val="2914316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061450" cy="8112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6038" rIns="45720" bIns="46038" numCol="1" anchor="b" anchorCtr="0" compatLnSpc="1">
            <a:prstTxWarp prst="textNoShape">
              <a:avLst/>
            </a:prstTxWarp>
          </a:bodyPr>
          <a:lstStyle/>
          <a:p>
            <a:r>
              <a:rPr lang="en-US" dirty="0" smtClean="0">
                <a:solidFill>
                  <a:schemeClr val="tx1">
                    <a:lumMod val="50000"/>
                  </a:schemeClr>
                </a:solidFill>
                <a:latin typeface="+mn-lt"/>
              </a:rPr>
              <a:t>References</a:t>
            </a:r>
            <a:endParaRPr lang="en-US" dirty="0">
              <a:solidFill>
                <a:schemeClr val="tx1">
                  <a:lumMod val="50000"/>
                </a:schemeClr>
              </a:solidFill>
              <a:latin typeface="+mn-lt"/>
            </a:endParaRPr>
          </a:p>
        </p:txBody>
      </p:sp>
      <p:grpSp>
        <p:nvGrpSpPr>
          <p:cNvPr id="19" name="Group 18"/>
          <p:cNvGrpSpPr>
            <a:grpSpLocks/>
          </p:cNvGrpSpPr>
          <p:nvPr/>
        </p:nvGrpSpPr>
        <p:grpSpPr bwMode="auto">
          <a:xfrm>
            <a:off x="76200" y="604384"/>
            <a:ext cx="8991600" cy="152400"/>
            <a:chOff x="0" y="576"/>
            <a:chExt cx="5282" cy="189"/>
          </a:xfrm>
        </p:grpSpPr>
        <p:grpSp>
          <p:nvGrpSpPr>
            <p:cNvPr id="20" name="Group 19"/>
            <p:cNvGrpSpPr>
              <a:grpSpLocks/>
            </p:cNvGrpSpPr>
            <p:nvPr/>
          </p:nvGrpSpPr>
          <p:grpSpPr bwMode="auto">
            <a:xfrm>
              <a:off x="5158" y="576"/>
              <a:ext cx="124" cy="189"/>
              <a:chOff x="5158" y="576"/>
              <a:chExt cx="124" cy="189"/>
            </a:xfrm>
          </p:grpSpPr>
          <p:sp>
            <p:nvSpPr>
              <p:cNvPr id="40"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sp>
            <p:nvSpPr>
              <p:cNvPr id="41"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grpSp>
        <p:grpSp>
          <p:nvGrpSpPr>
            <p:cNvPr id="21" name="Group 11"/>
            <p:cNvGrpSpPr>
              <a:grpSpLocks/>
            </p:cNvGrpSpPr>
            <p:nvPr/>
          </p:nvGrpSpPr>
          <p:grpSpPr bwMode="auto">
            <a:xfrm>
              <a:off x="4848" y="576"/>
              <a:ext cx="263" cy="189"/>
              <a:chOff x="4848" y="576"/>
              <a:chExt cx="263" cy="189"/>
            </a:xfrm>
          </p:grpSpPr>
          <p:sp>
            <p:nvSpPr>
              <p:cNvPr id="38"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sp>
            <p:nvSpPr>
              <p:cNvPr id="39"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grpSp>
        <p:grpSp>
          <p:nvGrpSpPr>
            <p:cNvPr id="23" name="Group 14"/>
            <p:cNvGrpSpPr>
              <a:grpSpLocks/>
            </p:cNvGrpSpPr>
            <p:nvPr/>
          </p:nvGrpSpPr>
          <p:grpSpPr bwMode="auto">
            <a:xfrm>
              <a:off x="4418" y="576"/>
              <a:ext cx="386" cy="189"/>
              <a:chOff x="4418" y="576"/>
              <a:chExt cx="386" cy="189"/>
            </a:xfrm>
          </p:grpSpPr>
          <p:sp>
            <p:nvSpPr>
              <p:cNvPr id="36"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sp>
            <p:nvSpPr>
              <p:cNvPr id="37"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grpSp>
        <p:grpSp>
          <p:nvGrpSpPr>
            <p:cNvPr id="24" name="Group 17"/>
            <p:cNvGrpSpPr>
              <a:grpSpLocks/>
            </p:cNvGrpSpPr>
            <p:nvPr/>
          </p:nvGrpSpPr>
          <p:grpSpPr bwMode="auto">
            <a:xfrm>
              <a:off x="3183" y="576"/>
              <a:ext cx="1191" cy="189"/>
              <a:chOff x="3183" y="576"/>
              <a:chExt cx="1191" cy="189"/>
            </a:xfrm>
          </p:grpSpPr>
          <p:sp>
            <p:nvSpPr>
              <p:cNvPr id="28"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sp>
            <p:nvSpPr>
              <p:cNvPr id="29"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sp>
            <p:nvSpPr>
              <p:cNvPr id="32"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sp>
            <p:nvSpPr>
              <p:cNvPr id="33"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grpSp>
        <p:grpSp>
          <p:nvGrpSpPr>
            <p:cNvPr id="25" name="Group 22"/>
            <p:cNvGrpSpPr>
              <a:grpSpLocks/>
            </p:cNvGrpSpPr>
            <p:nvPr/>
          </p:nvGrpSpPr>
          <p:grpSpPr bwMode="auto">
            <a:xfrm>
              <a:off x="0" y="576"/>
              <a:ext cx="3143" cy="189"/>
              <a:chOff x="0" y="576"/>
              <a:chExt cx="3143" cy="189"/>
            </a:xfrm>
          </p:grpSpPr>
          <p:sp>
            <p:nvSpPr>
              <p:cNvPr id="26"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sp>
            <p:nvSpPr>
              <p:cNvPr id="27"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Arial" charset="0"/>
                  <a:ea typeface="+mn-ea"/>
                  <a:cs typeface="+mn-cs"/>
                </a:endParaRPr>
              </a:p>
            </p:txBody>
          </p:sp>
        </p:grpSp>
      </p:grpSp>
      <p:sp>
        <p:nvSpPr>
          <p:cNvPr id="30" name="TextBox 29"/>
          <p:cNvSpPr txBox="1"/>
          <p:nvPr/>
        </p:nvSpPr>
        <p:spPr>
          <a:xfrm>
            <a:off x="533400" y="1257829"/>
            <a:ext cx="8610600" cy="4216539"/>
          </a:xfrm>
          <a:prstGeom prst="rect">
            <a:avLst/>
          </a:prstGeom>
          <a:noFill/>
        </p:spPr>
        <p:txBody>
          <a:bodyPr wrap="square" rtlCol="0">
            <a:spAutoFit/>
          </a:bodyPr>
          <a:lstStyle/>
          <a:p>
            <a:pPr marL="285750" indent="-285750" eaLnBrk="1" fontAlgn="auto" hangingPunct="1">
              <a:spcBef>
                <a:spcPts val="0"/>
              </a:spcBef>
              <a:spcAft>
                <a:spcPts val="1200"/>
              </a:spcAft>
              <a:buFont typeface="Arial" panose="020B0604020202020204" pitchFamily="34" charset="0"/>
              <a:buChar char="•"/>
            </a:pPr>
            <a:r>
              <a:rPr lang="en-US" sz="2000" b="0" dirty="0">
                <a:solidFill>
                  <a:prstClr val="black"/>
                </a:solidFill>
                <a:latin typeface="+mn-lt"/>
              </a:rPr>
              <a:t>Starting Point:  </a:t>
            </a:r>
            <a:r>
              <a:rPr lang="en-US" sz="2000" b="0" dirty="0">
                <a:solidFill>
                  <a:prstClr val="black"/>
                </a:solidFill>
                <a:latin typeface="+mn-lt"/>
                <a:hlinkClick r:id="rId3"/>
              </a:rPr>
              <a:t>https://www.niem.gov/</a:t>
            </a:r>
            <a:endParaRPr lang="en-US" sz="2000" b="0" dirty="0">
              <a:solidFill>
                <a:prstClr val="black"/>
              </a:solidFill>
              <a:latin typeface="+mn-lt"/>
            </a:endParaRPr>
          </a:p>
          <a:p>
            <a:pPr marL="285750" indent="-285750" eaLnBrk="1" fontAlgn="auto" hangingPunct="1">
              <a:spcBef>
                <a:spcPts val="0"/>
              </a:spcBef>
              <a:spcAft>
                <a:spcPts val="1200"/>
              </a:spcAft>
              <a:buFont typeface="Arial" panose="020B0604020202020204" pitchFamily="34" charset="0"/>
              <a:buChar char="•"/>
            </a:pPr>
            <a:r>
              <a:rPr lang="en-US" sz="2000" b="0" dirty="0" smtClean="0">
                <a:solidFill>
                  <a:prstClr val="black"/>
                </a:solidFill>
                <a:latin typeface="+mn-lt"/>
              </a:rPr>
              <a:t>Training: </a:t>
            </a:r>
            <a:r>
              <a:rPr lang="en-US" sz="2000" b="0" dirty="0">
                <a:solidFill>
                  <a:prstClr val="black"/>
                </a:solidFill>
                <a:latin typeface="+mn-lt"/>
                <a:hlinkClick r:id="rId4"/>
              </a:rPr>
              <a:t>https://</a:t>
            </a:r>
            <a:r>
              <a:rPr lang="en-US" sz="2000" b="0" dirty="0" smtClean="0">
                <a:solidFill>
                  <a:prstClr val="black"/>
                </a:solidFill>
                <a:latin typeface="+mn-lt"/>
                <a:hlinkClick r:id="rId4"/>
              </a:rPr>
              <a:t>www.niem.gov/training</a:t>
            </a:r>
            <a:endParaRPr lang="en-US" sz="2000" b="0" dirty="0">
              <a:solidFill>
                <a:prstClr val="black"/>
              </a:solidFill>
              <a:latin typeface="+mn-lt"/>
            </a:endParaRPr>
          </a:p>
          <a:p>
            <a:pPr marL="285750" indent="-285750" eaLnBrk="1" fontAlgn="auto" hangingPunct="1">
              <a:spcBef>
                <a:spcPts val="0"/>
              </a:spcBef>
              <a:spcAft>
                <a:spcPts val="1200"/>
              </a:spcAft>
              <a:buFont typeface="Arial" panose="020B0604020202020204" pitchFamily="34" charset="0"/>
              <a:buChar char="•"/>
            </a:pPr>
            <a:r>
              <a:rPr lang="en-US" sz="2000" b="0" dirty="0" smtClean="0">
                <a:solidFill>
                  <a:prstClr val="black"/>
                </a:solidFill>
                <a:latin typeface="+mn-lt"/>
              </a:rPr>
              <a:t>Technical </a:t>
            </a:r>
            <a:r>
              <a:rPr lang="en-US" sz="2000" b="0" dirty="0">
                <a:solidFill>
                  <a:prstClr val="black"/>
                </a:solidFill>
                <a:latin typeface="+mn-lt"/>
              </a:rPr>
              <a:t>Resources:  </a:t>
            </a:r>
            <a:r>
              <a:rPr lang="en-US" sz="2000" b="0" dirty="0">
                <a:solidFill>
                  <a:prstClr val="black"/>
                </a:solidFill>
                <a:latin typeface="+mn-lt"/>
                <a:hlinkClick r:id="rId5"/>
              </a:rPr>
              <a:t>https://</a:t>
            </a:r>
            <a:r>
              <a:rPr lang="en-US" sz="2000" b="0" dirty="0" smtClean="0">
                <a:solidFill>
                  <a:prstClr val="black"/>
                </a:solidFill>
                <a:latin typeface="+mn-lt"/>
                <a:hlinkClick r:id="rId5"/>
              </a:rPr>
              <a:t>www.niem.gov/techhub</a:t>
            </a:r>
            <a:r>
              <a:rPr lang="en-US" sz="2000" b="0" dirty="0" smtClean="0">
                <a:solidFill>
                  <a:prstClr val="black"/>
                </a:solidFill>
                <a:latin typeface="+mn-lt"/>
              </a:rPr>
              <a:t> </a:t>
            </a:r>
          </a:p>
          <a:p>
            <a:pPr marL="285750" indent="-285750" eaLnBrk="1" fontAlgn="auto" hangingPunct="1">
              <a:spcBef>
                <a:spcPts val="0"/>
              </a:spcBef>
              <a:spcAft>
                <a:spcPts val="1200"/>
              </a:spcAft>
              <a:buFont typeface="Arial" panose="020B0604020202020204" pitchFamily="34" charset="0"/>
              <a:buChar char="•"/>
            </a:pPr>
            <a:r>
              <a:rPr lang="en-US" sz="2000" b="0" dirty="0">
                <a:solidFill>
                  <a:prstClr val="black"/>
                </a:solidFill>
                <a:latin typeface="+mn-lt"/>
              </a:rPr>
              <a:t>Current Release:  </a:t>
            </a:r>
            <a:r>
              <a:rPr lang="en-US" sz="2000" b="0" dirty="0">
                <a:solidFill>
                  <a:prstClr val="black"/>
                </a:solidFill>
                <a:latin typeface="+mn-lt"/>
                <a:hlinkClick r:id="rId6"/>
              </a:rPr>
              <a:t>https://</a:t>
            </a:r>
            <a:r>
              <a:rPr lang="en-US" sz="2000" b="0" dirty="0" smtClean="0">
                <a:solidFill>
                  <a:prstClr val="black"/>
                </a:solidFill>
                <a:latin typeface="+mn-lt"/>
                <a:hlinkClick r:id="rId6"/>
              </a:rPr>
              <a:t>www.niem.gov/techhub/niem-model/current-release</a:t>
            </a:r>
            <a:endParaRPr lang="en-US" sz="2000" b="0" dirty="0" smtClean="0">
              <a:solidFill>
                <a:prstClr val="black"/>
              </a:solidFill>
              <a:latin typeface="+mn-lt"/>
            </a:endParaRPr>
          </a:p>
          <a:p>
            <a:pPr marL="285750" indent="-285750" eaLnBrk="1" fontAlgn="auto" hangingPunct="1">
              <a:spcBef>
                <a:spcPts val="0"/>
              </a:spcBef>
              <a:spcAft>
                <a:spcPts val="1200"/>
              </a:spcAft>
              <a:buFont typeface="Arial" panose="020B0604020202020204" pitchFamily="34" charset="0"/>
              <a:buChar char="•"/>
            </a:pPr>
            <a:r>
              <a:rPr lang="en-US" sz="2000" b="0" dirty="0" smtClean="0">
                <a:solidFill>
                  <a:prstClr val="black"/>
                </a:solidFill>
                <a:latin typeface="+mn-lt"/>
              </a:rPr>
              <a:t>IEPD Developer Resources:  </a:t>
            </a:r>
            <a:r>
              <a:rPr lang="en-US" sz="2000" b="0" dirty="0" smtClean="0">
                <a:solidFill>
                  <a:prstClr val="black"/>
                </a:solidFill>
                <a:latin typeface="+mn-lt"/>
                <a:hlinkClick r:id="rId7"/>
              </a:rPr>
              <a:t>https://www.niem.gov/techhub/iepd-resources</a:t>
            </a:r>
            <a:r>
              <a:rPr lang="en-US" sz="2000" b="0" dirty="0" smtClean="0">
                <a:solidFill>
                  <a:prstClr val="black"/>
                </a:solidFill>
                <a:latin typeface="+mn-lt"/>
              </a:rPr>
              <a:t> </a:t>
            </a:r>
          </a:p>
          <a:p>
            <a:pPr marL="285750" indent="-285750" eaLnBrk="1" fontAlgn="auto" hangingPunct="1">
              <a:spcBef>
                <a:spcPts val="0"/>
              </a:spcBef>
              <a:spcAft>
                <a:spcPts val="1200"/>
              </a:spcAft>
              <a:buFont typeface="Arial" panose="020B0604020202020204" pitchFamily="34" charset="0"/>
              <a:buChar char="•"/>
            </a:pPr>
            <a:r>
              <a:rPr lang="en-US" sz="2000" b="0" dirty="0">
                <a:solidFill>
                  <a:prstClr val="black"/>
                </a:solidFill>
                <a:latin typeface="+mn-lt"/>
              </a:rPr>
              <a:t>Implementation Support:  </a:t>
            </a:r>
            <a:r>
              <a:rPr lang="en-US" sz="2000" b="0" dirty="0">
                <a:solidFill>
                  <a:prstClr val="black"/>
                </a:solidFill>
                <a:latin typeface="+mn-lt"/>
                <a:hlinkClick r:id="rId8"/>
              </a:rPr>
              <a:t>https://niem.github.io/</a:t>
            </a:r>
            <a:endParaRPr lang="en-US" sz="2000" b="0" dirty="0">
              <a:solidFill>
                <a:prstClr val="black"/>
              </a:solidFill>
              <a:latin typeface="+mn-lt"/>
            </a:endParaRPr>
          </a:p>
          <a:p>
            <a:pPr marL="285750" indent="-285750" eaLnBrk="1" fontAlgn="auto" hangingPunct="1">
              <a:spcBef>
                <a:spcPts val="0"/>
              </a:spcBef>
              <a:spcAft>
                <a:spcPts val="1200"/>
              </a:spcAft>
              <a:buFont typeface="Arial" panose="020B0604020202020204" pitchFamily="34" charset="0"/>
              <a:buChar char="•"/>
            </a:pPr>
            <a:r>
              <a:rPr lang="en-US" sz="2000" b="0" dirty="0">
                <a:solidFill>
                  <a:prstClr val="black"/>
                </a:solidFill>
                <a:latin typeface="+mn-lt"/>
              </a:rPr>
              <a:t>Tools:  </a:t>
            </a:r>
            <a:r>
              <a:rPr lang="en-US" sz="2000" b="0" dirty="0">
                <a:solidFill>
                  <a:prstClr val="black"/>
                </a:solidFill>
                <a:latin typeface="+mn-lt"/>
                <a:hlinkClick r:id="rId9"/>
              </a:rPr>
              <a:t>https://</a:t>
            </a:r>
            <a:r>
              <a:rPr lang="en-US" sz="2000" b="0" dirty="0" smtClean="0">
                <a:solidFill>
                  <a:prstClr val="black"/>
                </a:solidFill>
                <a:latin typeface="+mn-lt"/>
                <a:hlinkClick r:id="rId9"/>
              </a:rPr>
              <a:t>www.niem.gov/tools-catalog</a:t>
            </a:r>
            <a:r>
              <a:rPr lang="en-US" sz="2000" b="0" dirty="0" smtClean="0">
                <a:solidFill>
                  <a:prstClr val="black"/>
                </a:solidFill>
                <a:latin typeface="+mn-lt"/>
              </a:rPr>
              <a:t> </a:t>
            </a:r>
          </a:p>
          <a:p>
            <a:pPr marL="742950" lvl="1" indent="-285750" eaLnBrk="1" fontAlgn="auto" hangingPunct="1">
              <a:spcBef>
                <a:spcPts val="0"/>
              </a:spcBef>
              <a:spcAft>
                <a:spcPts val="1200"/>
              </a:spcAft>
              <a:buFont typeface="Arial" panose="020B0604020202020204" pitchFamily="34" charset="0"/>
              <a:buChar char="•"/>
            </a:pPr>
            <a:endParaRPr lang="en-US" sz="1800" b="0" dirty="0">
              <a:solidFill>
                <a:prstClr val="black"/>
              </a:solidFill>
              <a:latin typeface="Calibri"/>
            </a:endParaRPr>
          </a:p>
        </p:txBody>
      </p:sp>
      <p:sp>
        <p:nvSpPr>
          <p:cNvPr id="34" name="Rectangle 33"/>
          <p:cNvSpPr/>
          <p:nvPr/>
        </p:nvSpPr>
        <p:spPr>
          <a:xfrm>
            <a:off x="0" y="5474368"/>
            <a:ext cx="9144000" cy="338554"/>
          </a:xfrm>
          <a:prstGeom prst="rect">
            <a:avLst/>
          </a:prstGeom>
        </p:spPr>
        <p:txBody>
          <a:bodyPr wrap="square">
            <a:spAutoFit/>
          </a:bodyPr>
          <a:lstStyle/>
          <a:p>
            <a:pPr algn="ctr" eaLnBrk="1" fontAlgn="auto" hangingPunct="1">
              <a:spcBef>
                <a:spcPts val="0"/>
              </a:spcBef>
              <a:spcAft>
                <a:spcPts val="0"/>
              </a:spcAft>
            </a:pPr>
            <a:r>
              <a:rPr lang="en-US" b="0" dirty="0" smtClean="0">
                <a:solidFill>
                  <a:prstClr val="black"/>
                </a:solidFill>
                <a:latin typeface="Calibri"/>
              </a:rPr>
              <a:t>Joint Staff J6 POC:  </a:t>
            </a:r>
            <a:r>
              <a:rPr lang="en-US" b="0" dirty="0">
                <a:solidFill>
                  <a:prstClr val="black"/>
                </a:solidFill>
                <a:latin typeface="Calibri"/>
                <a:hlinkClick r:id="rId10"/>
              </a:rPr>
              <a:t>ralph.m.oconnell.civ@mail.mil</a:t>
            </a:r>
            <a:r>
              <a:rPr lang="en-US" b="0" dirty="0">
                <a:solidFill>
                  <a:prstClr val="black"/>
                </a:solidFill>
                <a:latin typeface="Calibri"/>
              </a:rPr>
              <a:t>; </a:t>
            </a:r>
            <a:r>
              <a:rPr lang="en-US" b="0" dirty="0" smtClean="0">
                <a:solidFill>
                  <a:prstClr val="black"/>
                </a:solidFill>
                <a:latin typeface="Calibri"/>
                <a:hlinkClick r:id="rId11"/>
              </a:rPr>
              <a:t>mark.r.dotson.ctr@mail.mil</a:t>
            </a:r>
            <a:r>
              <a:rPr lang="en-US" b="0" dirty="0" smtClean="0">
                <a:solidFill>
                  <a:prstClr val="black"/>
                </a:solidFill>
                <a:latin typeface="Calibri"/>
              </a:rPr>
              <a:t> </a:t>
            </a:r>
            <a:endParaRPr lang="en-US" b="0" dirty="0">
              <a:solidFill>
                <a:prstClr val="black"/>
              </a:solidFill>
              <a:latin typeface="Calibri"/>
            </a:endParaRPr>
          </a:p>
        </p:txBody>
      </p:sp>
    </p:spTree>
    <p:extLst>
      <p:ext uri="{BB962C8B-B14F-4D97-AF65-F5344CB8AC3E}">
        <p14:creationId xmlns:p14="http://schemas.microsoft.com/office/powerpoint/2010/main" val="224368494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8600" y="2492375"/>
            <a:ext cx="8610600" cy="1470025"/>
          </a:xfrm>
        </p:spPr>
        <p:txBody>
          <a:bodyPr>
            <a:normAutofit/>
          </a:bodyPr>
          <a:lstStyle/>
          <a:p>
            <a:r>
              <a:rPr lang="en-US" sz="5400" dirty="0" smtClean="0">
                <a:latin typeface="+mn-lt"/>
              </a:rPr>
              <a:t>Questions</a:t>
            </a:r>
            <a:endParaRPr lang="en-US" sz="5400" dirty="0">
              <a:latin typeface="+mn-lt"/>
            </a:endParaRPr>
          </a:p>
        </p:txBody>
      </p:sp>
      <p:grpSp>
        <p:nvGrpSpPr>
          <p:cNvPr id="3" name="Group 2"/>
          <p:cNvGrpSpPr>
            <a:grpSpLocks/>
          </p:cNvGrpSpPr>
          <p:nvPr/>
        </p:nvGrpSpPr>
        <p:grpSpPr bwMode="auto">
          <a:xfrm>
            <a:off x="76200" y="746125"/>
            <a:ext cx="8991600" cy="152400"/>
            <a:chOff x="0" y="576"/>
            <a:chExt cx="5282" cy="189"/>
          </a:xfrm>
        </p:grpSpPr>
        <p:grpSp>
          <p:nvGrpSpPr>
            <p:cNvPr id="4" name="Group 3"/>
            <p:cNvGrpSpPr>
              <a:grpSpLocks/>
            </p:cNvGrpSpPr>
            <p:nvPr/>
          </p:nvGrpSpPr>
          <p:grpSpPr bwMode="auto">
            <a:xfrm>
              <a:off x="5158" y="576"/>
              <a:ext cx="124" cy="189"/>
              <a:chOff x="5158" y="576"/>
              <a:chExt cx="124" cy="189"/>
            </a:xfrm>
          </p:grpSpPr>
          <p:sp>
            <p:nvSpPr>
              <p:cNvPr id="20"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1"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6" name="Group 11"/>
            <p:cNvGrpSpPr>
              <a:grpSpLocks/>
            </p:cNvGrpSpPr>
            <p:nvPr/>
          </p:nvGrpSpPr>
          <p:grpSpPr bwMode="auto">
            <a:xfrm>
              <a:off x="4848" y="576"/>
              <a:ext cx="263" cy="189"/>
              <a:chOff x="4848" y="576"/>
              <a:chExt cx="263" cy="189"/>
            </a:xfrm>
          </p:grpSpPr>
          <p:sp>
            <p:nvSpPr>
              <p:cNvPr id="18"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9"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7" name="Group 14"/>
            <p:cNvGrpSpPr>
              <a:grpSpLocks/>
            </p:cNvGrpSpPr>
            <p:nvPr/>
          </p:nvGrpSpPr>
          <p:grpSpPr bwMode="auto">
            <a:xfrm>
              <a:off x="4418" y="576"/>
              <a:ext cx="386" cy="189"/>
              <a:chOff x="4418" y="576"/>
              <a:chExt cx="386" cy="189"/>
            </a:xfrm>
          </p:grpSpPr>
          <p:sp>
            <p:nvSpPr>
              <p:cNvPr id="16"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7"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8" name="Group 17"/>
            <p:cNvGrpSpPr>
              <a:grpSpLocks/>
            </p:cNvGrpSpPr>
            <p:nvPr/>
          </p:nvGrpSpPr>
          <p:grpSpPr bwMode="auto">
            <a:xfrm>
              <a:off x="3183" y="576"/>
              <a:ext cx="1191" cy="189"/>
              <a:chOff x="3183" y="576"/>
              <a:chExt cx="1191" cy="189"/>
            </a:xfrm>
          </p:grpSpPr>
          <p:sp>
            <p:nvSpPr>
              <p:cNvPr id="12"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3"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4"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5"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9" name="Group 22"/>
            <p:cNvGrpSpPr>
              <a:grpSpLocks/>
            </p:cNvGrpSpPr>
            <p:nvPr/>
          </p:nvGrpSpPr>
          <p:grpSpPr bwMode="auto">
            <a:xfrm>
              <a:off x="0" y="576"/>
              <a:ext cx="3143" cy="189"/>
              <a:chOff x="0" y="576"/>
              <a:chExt cx="3143" cy="189"/>
            </a:xfrm>
          </p:grpSpPr>
          <p:sp>
            <p:nvSpPr>
              <p:cNvPr id="10"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11"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spTree>
    <p:extLst>
      <p:ext uri="{BB962C8B-B14F-4D97-AF65-F5344CB8AC3E}">
        <p14:creationId xmlns:p14="http://schemas.microsoft.com/office/powerpoint/2010/main" val="2254283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772400" cy="5715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0" tIns="34529" rIns="34290" bIns="34529" numCol="1" rtlCol="0" anchor="b" anchorCtr="0" compatLnSpc="1">
            <a:prstTxWarp prst="textNoShape">
              <a:avLst/>
            </a:prstTxWarp>
            <a:normAutofit/>
          </a:bodyPr>
          <a:lstStyle/>
          <a:p>
            <a:r>
              <a:rPr lang="en-US" sz="3000" dirty="0" smtClean="0">
                <a:latin typeface="+mn-lt"/>
              </a:rPr>
              <a:t>“Interoperability”</a:t>
            </a:r>
            <a:endParaRPr lang="en-US" sz="3000" dirty="0">
              <a:latin typeface="+mn-lt"/>
            </a:endParaRPr>
          </a:p>
        </p:txBody>
      </p:sp>
      <p:sp>
        <p:nvSpPr>
          <p:cNvPr id="4" name="Rectangle 3"/>
          <p:cNvSpPr/>
          <p:nvPr/>
        </p:nvSpPr>
        <p:spPr>
          <a:xfrm>
            <a:off x="976602" y="967717"/>
            <a:ext cx="7370280" cy="228780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smtClean="0">
                <a:ln>
                  <a:noFill/>
                </a:ln>
                <a:solidFill>
                  <a:srgbClr val="000000"/>
                </a:solidFill>
                <a:effectLst/>
                <a:uLnTx/>
                <a:uFillTx/>
              </a:rPr>
              <a:t>Interoperability</a:t>
            </a:r>
            <a:r>
              <a:rPr kumimoji="0" lang="en-US" sz="2000" b="0" i="0" u="none" strike="noStrike" kern="0" cap="none" spc="0" normalizeH="0" baseline="0" noProof="0" dirty="0" smtClean="0">
                <a:ln>
                  <a:noFill/>
                </a:ln>
                <a:solidFill>
                  <a:srgbClr val="000000"/>
                </a:solidFill>
                <a:effectLst/>
                <a:uLnTx/>
                <a:uFillTx/>
              </a:rPr>
              <a:t> is defined by IEEE as “the ability of two or more systems or components to exchange information and to use the information that has been exchanged.</a:t>
            </a:r>
            <a:r>
              <a:rPr kumimoji="0" lang="en-US" sz="2000" b="0" i="0" u="none" strike="noStrike" kern="0" cap="none" spc="0" normalizeH="0" baseline="30000" noProof="0" dirty="0" smtClean="0">
                <a:ln>
                  <a:noFill/>
                </a:ln>
                <a:solidFill>
                  <a:srgbClr val="000000"/>
                </a:solidFill>
                <a:effectLst/>
                <a:uLnTx/>
                <a:uFillTx/>
              </a:rPr>
              <a:t>”</a:t>
            </a:r>
            <a:br>
              <a:rPr kumimoji="0" lang="en-US" sz="2000" b="0" i="0" u="none" strike="noStrike" kern="0" cap="none" spc="0" normalizeH="0" baseline="30000" noProof="0" dirty="0" smtClean="0">
                <a:ln>
                  <a:noFill/>
                </a:ln>
                <a:solidFill>
                  <a:srgbClr val="000000"/>
                </a:solidFill>
                <a:effectLst/>
                <a:uLnTx/>
                <a:uFillTx/>
              </a:rPr>
            </a:br>
            <a:endParaRPr kumimoji="0" lang="en-US" sz="2000" b="0" i="0" u="none" strike="noStrike" kern="0" cap="none" spc="0" normalizeH="0" baseline="30000" noProof="0" dirty="0" smtClean="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rPr>
              <a:t>Interoperability is achieved by adhering to </a:t>
            </a:r>
            <a:r>
              <a:rPr kumimoji="0" lang="en-US" sz="2000" i="0" u="none" strike="noStrike" kern="0" cap="none" spc="0" normalizeH="0" baseline="0" noProof="0" dirty="0" smtClean="0">
                <a:ln>
                  <a:noFill/>
                </a:ln>
                <a:solidFill>
                  <a:srgbClr val="000000"/>
                </a:solidFill>
                <a:effectLst/>
                <a:uLnTx/>
                <a:uFillTx/>
              </a:rPr>
              <a:t>common standards </a:t>
            </a:r>
            <a:r>
              <a:rPr kumimoji="0" lang="en-US" sz="2000" b="0" i="0" u="none" strike="noStrike" kern="0" cap="none" spc="0" normalizeH="0" baseline="0" noProof="0" dirty="0" smtClean="0">
                <a:ln>
                  <a:noFill/>
                </a:ln>
                <a:solidFill>
                  <a:srgbClr val="000000"/>
                </a:solidFill>
                <a:effectLst/>
                <a:uLnTx/>
                <a:uFillTx/>
              </a:rPr>
              <a:t>and/or using a gateway to translate one system’s information to another format.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30000" noProof="0" dirty="0" smtClean="0">
              <a:ln>
                <a:noFill/>
              </a:ln>
              <a:solidFill>
                <a:srgbClr val="000000"/>
              </a:solidFill>
              <a:effectLst/>
              <a:uLnTx/>
              <a:uFillTx/>
            </a:endParaRPr>
          </a:p>
        </p:txBody>
      </p:sp>
      <p:grpSp>
        <p:nvGrpSpPr>
          <p:cNvPr id="8" name="Group 7"/>
          <p:cNvGrpSpPr/>
          <p:nvPr/>
        </p:nvGrpSpPr>
        <p:grpSpPr>
          <a:xfrm>
            <a:off x="3721521" y="3421370"/>
            <a:ext cx="1752600" cy="2286000"/>
            <a:chOff x="1143000" y="3393016"/>
            <a:chExt cx="1752600" cy="2286000"/>
          </a:xfrm>
        </p:grpSpPr>
        <p:sp>
          <p:nvSpPr>
            <p:cNvPr id="3" name="Rectangle 2"/>
            <p:cNvSpPr/>
            <p:nvPr/>
          </p:nvSpPr>
          <p:spPr bwMode="auto">
            <a:xfrm>
              <a:off x="1143000" y="3393016"/>
              <a:ext cx="1752600" cy="2286000"/>
            </a:xfrm>
            <a:prstGeom prst="rect">
              <a:avLst/>
            </a:prstGeom>
            <a:solidFill>
              <a:srgbClr val="FDE3BA"/>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Syntax</a:t>
              </a:r>
            </a:p>
          </p:txBody>
        </p:sp>
        <p:grpSp>
          <p:nvGrpSpPr>
            <p:cNvPr id="7" name="Group 6"/>
            <p:cNvGrpSpPr/>
            <p:nvPr/>
          </p:nvGrpSpPr>
          <p:grpSpPr>
            <a:xfrm>
              <a:off x="1143000" y="3408965"/>
              <a:ext cx="1752600" cy="477235"/>
              <a:chOff x="3657600" y="3408965"/>
              <a:chExt cx="1752600" cy="477235"/>
            </a:xfrm>
          </p:grpSpPr>
          <p:sp>
            <p:nvSpPr>
              <p:cNvPr id="5" name="Rectangle 4"/>
              <p:cNvSpPr/>
              <p:nvPr/>
            </p:nvSpPr>
            <p:spPr bwMode="auto">
              <a:xfrm>
                <a:off x="3657600" y="3408965"/>
                <a:ext cx="1752600" cy="477235"/>
              </a:xfrm>
              <a:prstGeom prst="rect">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6" name="Rectangle 5"/>
              <p:cNvSpPr/>
              <p:nvPr/>
            </p:nvSpPr>
            <p:spPr>
              <a:xfrm>
                <a:off x="3992527" y="3473375"/>
                <a:ext cx="1210588" cy="338554"/>
              </a:xfrm>
              <a:prstGeom prst="rect">
                <a:avLst/>
              </a:prstGeom>
            </p:spPr>
            <p:txBody>
              <a:bodyPr wrap="none">
                <a:spAutoFit/>
              </a:bodyPr>
              <a:lstStyle/>
              <a:p>
                <a:pPr algn="ctr"/>
                <a:r>
                  <a:rPr lang="en-US" dirty="0">
                    <a:solidFill>
                      <a:schemeClr val="tx1"/>
                    </a:solidFill>
                  </a:rPr>
                  <a:t>Semantics</a:t>
                </a:r>
              </a:p>
            </p:txBody>
          </p:sp>
        </p:grpSp>
        <p:grpSp>
          <p:nvGrpSpPr>
            <p:cNvPr id="9" name="Group 8"/>
            <p:cNvGrpSpPr/>
            <p:nvPr/>
          </p:nvGrpSpPr>
          <p:grpSpPr>
            <a:xfrm>
              <a:off x="1143000" y="5183331"/>
              <a:ext cx="1752600" cy="477235"/>
              <a:chOff x="3657600" y="3408965"/>
              <a:chExt cx="1752600" cy="477235"/>
            </a:xfrm>
          </p:grpSpPr>
          <p:sp>
            <p:nvSpPr>
              <p:cNvPr id="10" name="Rectangle 9"/>
              <p:cNvSpPr/>
              <p:nvPr/>
            </p:nvSpPr>
            <p:spPr bwMode="auto">
              <a:xfrm>
                <a:off x="3657600" y="3408965"/>
                <a:ext cx="1752600" cy="477235"/>
              </a:xfrm>
              <a:prstGeom prst="rect">
                <a:avLst/>
              </a:prstGeom>
              <a:no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a:xfrm>
                <a:off x="4049435" y="3473375"/>
                <a:ext cx="1096775" cy="338554"/>
              </a:xfrm>
              <a:prstGeom prst="rect">
                <a:avLst/>
              </a:prstGeom>
            </p:spPr>
            <p:txBody>
              <a:bodyPr wrap="none">
                <a:spAutoFit/>
              </a:bodyPr>
              <a:lstStyle/>
              <a:p>
                <a:pPr algn="ctr"/>
                <a:r>
                  <a:rPr lang="en-US" dirty="0" smtClean="0">
                    <a:solidFill>
                      <a:schemeClr val="tx1"/>
                    </a:solidFill>
                  </a:rPr>
                  <a:t>Structure</a:t>
                </a:r>
                <a:endParaRPr lang="en-US" dirty="0">
                  <a:solidFill>
                    <a:schemeClr val="tx1"/>
                  </a:solidFill>
                </a:endParaRPr>
              </a:p>
            </p:txBody>
          </p:sp>
        </p:grpSp>
      </p:grpSp>
      <p:pic>
        <p:nvPicPr>
          <p:cNvPr id="13" name="Picture 12"/>
          <p:cNvPicPr>
            <a:picLocks noChangeAspect="1"/>
          </p:cNvPicPr>
          <p:nvPr/>
        </p:nvPicPr>
        <p:blipFill>
          <a:blip r:embed="rId3"/>
          <a:stretch>
            <a:fillRect/>
          </a:stretch>
        </p:blipFill>
        <p:spPr>
          <a:xfrm>
            <a:off x="6324600" y="3079638"/>
            <a:ext cx="2387241" cy="1669832"/>
          </a:xfrm>
          <a:prstGeom prst="rect">
            <a:avLst/>
          </a:prstGeom>
          <a:ln>
            <a:solidFill>
              <a:schemeClr val="tx1"/>
            </a:solidFill>
          </a:ln>
        </p:spPr>
      </p:pic>
      <p:pic>
        <p:nvPicPr>
          <p:cNvPr id="14" name="Picture 13"/>
          <p:cNvPicPr>
            <a:picLocks noChangeAspect="1"/>
          </p:cNvPicPr>
          <p:nvPr/>
        </p:nvPicPr>
        <p:blipFill>
          <a:blip r:embed="rId4"/>
          <a:stretch>
            <a:fillRect/>
          </a:stretch>
        </p:blipFill>
        <p:spPr>
          <a:xfrm>
            <a:off x="577049" y="3383270"/>
            <a:ext cx="1929968" cy="2362200"/>
          </a:xfrm>
          <a:prstGeom prst="rect">
            <a:avLst/>
          </a:prstGeom>
          <a:ln>
            <a:solidFill>
              <a:schemeClr val="tx1"/>
            </a:solidFill>
          </a:ln>
        </p:spPr>
      </p:pic>
      <p:cxnSp>
        <p:nvCxnSpPr>
          <p:cNvPr id="16" name="Straight Arrow Connector 15"/>
          <p:cNvCxnSpPr>
            <a:stCxn id="14" idx="3"/>
            <a:endCxn id="3" idx="1"/>
          </p:cNvCxnSpPr>
          <p:nvPr/>
        </p:nvCxnSpPr>
        <p:spPr bwMode="auto">
          <a:xfrm>
            <a:off x="2507017" y="4564370"/>
            <a:ext cx="1214504" cy="0"/>
          </a:xfrm>
          <a:prstGeom prst="straightConnector1">
            <a:avLst/>
          </a:prstGeom>
          <a:gradFill rotWithShape="0">
            <a:gsLst>
              <a:gs pos="0">
                <a:srgbClr val="000000"/>
              </a:gs>
              <a:gs pos="100000">
                <a:srgbClr val="000000">
                  <a:gamma/>
                  <a:shade val="89804"/>
                  <a:invGamma/>
                </a:srgbClr>
              </a:gs>
            </a:gsLst>
            <a:lin ang="5400000" scaled="1"/>
          </a:gradFill>
          <a:ln w="38100" cap="flat" cmpd="sng" algn="ctr">
            <a:solidFill>
              <a:schemeClr val="tx1"/>
            </a:solidFill>
            <a:prstDash val="solid"/>
            <a:round/>
            <a:headEnd type="none" w="sm" len="sm"/>
            <a:tailEnd type="triangle"/>
          </a:ln>
          <a:effectLst/>
        </p:spPr>
      </p:cxnSp>
      <p:cxnSp>
        <p:nvCxnSpPr>
          <p:cNvPr id="18" name="Straight Arrow Connector 17"/>
          <p:cNvCxnSpPr>
            <a:stCxn id="13" idx="1"/>
            <a:endCxn id="5" idx="3"/>
          </p:cNvCxnSpPr>
          <p:nvPr/>
        </p:nvCxnSpPr>
        <p:spPr bwMode="auto">
          <a:xfrm flipH="1" flipV="1">
            <a:off x="5474121" y="3675937"/>
            <a:ext cx="850479" cy="238617"/>
          </a:xfrm>
          <a:prstGeom prst="straightConnector1">
            <a:avLst/>
          </a:prstGeom>
          <a:gradFill rotWithShape="0">
            <a:gsLst>
              <a:gs pos="0">
                <a:srgbClr val="000000"/>
              </a:gs>
              <a:gs pos="100000">
                <a:srgbClr val="000000">
                  <a:gamma/>
                  <a:shade val="89804"/>
                  <a:invGamma/>
                </a:srgbClr>
              </a:gs>
            </a:gsLst>
            <a:lin ang="5400000" scaled="1"/>
          </a:gradFill>
          <a:ln w="38100" cap="flat" cmpd="sng" algn="ctr">
            <a:solidFill>
              <a:schemeClr val="tx1"/>
            </a:solidFill>
            <a:prstDash val="solid"/>
            <a:round/>
            <a:headEnd type="none" w="sm" len="sm"/>
            <a:tailEnd type="triangle"/>
          </a:ln>
          <a:effectLst/>
        </p:spPr>
      </p:cxnSp>
      <p:grpSp>
        <p:nvGrpSpPr>
          <p:cNvPr id="34" name="Group 33"/>
          <p:cNvGrpSpPr/>
          <p:nvPr/>
        </p:nvGrpSpPr>
        <p:grpSpPr>
          <a:xfrm>
            <a:off x="6324600" y="5086350"/>
            <a:ext cx="2387241" cy="1390650"/>
            <a:chOff x="6324600" y="4933950"/>
            <a:chExt cx="2387241" cy="1390650"/>
          </a:xfrm>
        </p:grpSpPr>
        <p:pic>
          <p:nvPicPr>
            <p:cNvPr id="24" name="Picture 23"/>
            <p:cNvPicPr>
              <a:picLocks noChangeAspect="1"/>
            </p:cNvPicPr>
            <p:nvPr/>
          </p:nvPicPr>
          <p:blipFill>
            <a:blip r:embed="rId5"/>
            <a:stretch>
              <a:fillRect/>
            </a:stretch>
          </p:blipFill>
          <p:spPr>
            <a:xfrm>
              <a:off x="6781800" y="4933950"/>
              <a:ext cx="1638300" cy="1390650"/>
            </a:xfrm>
            <a:prstGeom prst="rect">
              <a:avLst/>
            </a:prstGeom>
          </p:spPr>
        </p:pic>
        <p:sp>
          <p:nvSpPr>
            <p:cNvPr id="29" name="Rectangle 28"/>
            <p:cNvSpPr/>
            <p:nvPr/>
          </p:nvSpPr>
          <p:spPr bwMode="auto">
            <a:xfrm>
              <a:off x="6324600" y="4953000"/>
              <a:ext cx="2387241" cy="1219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rgbClr val="FFFFFF"/>
                </a:solidFill>
                <a:effectLst/>
                <a:latin typeface="Arial" charset="0"/>
              </a:endParaRPr>
            </a:p>
          </p:txBody>
        </p:sp>
      </p:grpSp>
      <p:cxnSp>
        <p:nvCxnSpPr>
          <p:cNvPr id="31" name="Straight Arrow Connector 30"/>
          <p:cNvCxnSpPr>
            <a:stCxn id="29" idx="1"/>
            <a:endCxn id="10" idx="3"/>
          </p:cNvCxnSpPr>
          <p:nvPr/>
        </p:nvCxnSpPr>
        <p:spPr bwMode="auto">
          <a:xfrm flipH="1" flipV="1">
            <a:off x="5474121" y="5450303"/>
            <a:ext cx="850479" cy="264697"/>
          </a:xfrm>
          <a:prstGeom prst="straightConnector1">
            <a:avLst/>
          </a:prstGeom>
          <a:gradFill rotWithShape="0">
            <a:gsLst>
              <a:gs pos="0">
                <a:srgbClr val="000000"/>
              </a:gs>
              <a:gs pos="100000">
                <a:srgbClr val="000000">
                  <a:gamma/>
                  <a:shade val="89804"/>
                  <a:invGamma/>
                </a:srgbClr>
              </a:gs>
            </a:gsLst>
            <a:lin ang="5400000" scaled="1"/>
          </a:gradFill>
          <a:ln w="381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1592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772400" cy="5715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0" tIns="34529" rIns="34290" bIns="34529" numCol="1" rtlCol="0" anchor="b" anchorCtr="0" compatLnSpc="1">
            <a:prstTxWarp prst="textNoShape">
              <a:avLst/>
            </a:prstTxWarp>
            <a:normAutofit/>
          </a:bodyPr>
          <a:lstStyle/>
          <a:p>
            <a:r>
              <a:rPr lang="en-US" sz="3000" dirty="0" smtClean="0">
                <a:latin typeface="+mn-lt"/>
              </a:rPr>
              <a:t>Data Interoperability OV-1</a:t>
            </a:r>
            <a:endParaRPr lang="en-US" sz="3000" dirty="0">
              <a:latin typeface="+mn-lt"/>
            </a:endParaRPr>
          </a:p>
        </p:txBody>
      </p:sp>
      <p:pic>
        <p:nvPicPr>
          <p:cNvPr id="32" name="Picture 31"/>
          <p:cNvPicPr>
            <a:picLocks noChangeAspect="1"/>
          </p:cNvPicPr>
          <p:nvPr/>
        </p:nvPicPr>
        <p:blipFill>
          <a:blip r:embed="rId3"/>
          <a:stretch>
            <a:fillRect/>
          </a:stretch>
        </p:blipFill>
        <p:spPr>
          <a:xfrm>
            <a:off x="222293" y="1600200"/>
            <a:ext cx="8693107" cy="4204223"/>
          </a:xfrm>
          <a:prstGeom prst="rect">
            <a:avLst/>
          </a:prstGeom>
        </p:spPr>
      </p:pic>
    </p:spTree>
    <p:extLst>
      <p:ext uri="{BB962C8B-B14F-4D97-AF65-F5344CB8AC3E}">
        <p14:creationId xmlns:p14="http://schemas.microsoft.com/office/powerpoint/2010/main" val="793214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772400" cy="5715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0" tIns="34529" rIns="34290" bIns="34529" numCol="1" rtlCol="0" anchor="b" anchorCtr="0" compatLnSpc="1">
            <a:prstTxWarp prst="textNoShape">
              <a:avLst/>
            </a:prstTxWarp>
            <a:normAutofit/>
          </a:bodyPr>
          <a:lstStyle/>
          <a:p>
            <a:r>
              <a:rPr lang="en-US" sz="3000" dirty="0" smtClean="0">
                <a:latin typeface="+mn-lt"/>
              </a:rPr>
              <a:t>Data Interoperability Problem</a:t>
            </a:r>
            <a:endParaRPr lang="en-US" sz="3000" dirty="0">
              <a:latin typeface="+mn-lt"/>
            </a:endParaRPr>
          </a:p>
        </p:txBody>
      </p:sp>
      <p:pic>
        <p:nvPicPr>
          <p:cNvPr id="3" name="Picture 2"/>
          <p:cNvPicPr>
            <a:picLocks noChangeAspect="1"/>
          </p:cNvPicPr>
          <p:nvPr/>
        </p:nvPicPr>
        <p:blipFill>
          <a:blip r:embed="rId3"/>
          <a:stretch>
            <a:fillRect/>
          </a:stretch>
        </p:blipFill>
        <p:spPr>
          <a:xfrm>
            <a:off x="1143000" y="1371600"/>
            <a:ext cx="6553200" cy="3576656"/>
          </a:xfrm>
          <a:prstGeom prst="rect">
            <a:avLst/>
          </a:prstGeom>
        </p:spPr>
      </p:pic>
      <p:sp>
        <p:nvSpPr>
          <p:cNvPr id="5" name="TextBox 4"/>
          <p:cNvSpPr txBox="1"/>
          <p:nvPr/>
        </p:nvSpPr>
        <p:spPr>
          <a:xfrm>
            <a:off x="0" y="5257800"/>
            <a:ext cx="9144000" cy="707886"/>
          </a:xfrm>
          <a:prstGeom prst="rect">
            <a:avLst/>
          </a:prstGeom>
          <a:noFill/>
        </p:spPr>
        <p:txBody>
          <a:bodyPr wrap="square" rtlCol="0">
            <a:spAutoFit/>
          </a:bodyPr>
          <a:lstStyle/>
          <a:p>
            <a:pPr algn="ctr"/>
            <a:r>
              <a:rPr lang="en-US" sz="2000" b="0" dirty="0" smtClean="0">
                <a:solidFill>
                  <a:schemeClr val="tx1"/>
                </a:solidFill>
              </a:rPr>
              <a:t>The root cause of the problem is incompatible </a:t>
            </a:r>
            <a:br>
              <a:rPr lang="en-US" sz="2000" b="0" dirty="0" smtClean="0">
                <a:solidFill>
                  <a:schemeClr val="tx1"/>
                </a:solidFill>
              </a:rPr>
            </a:br>
            <a:r>
              <a:rPr lang="en-US" sz="2000" b="0" dirty="0" smtClean="0">
                <a:solidFill>
                  <a:schemeClr val="tx1"/>
                </a:solidFill>
              </a:rPr>
              <a:t>syntax, semantics and data structure.</a:t>
            </a:r>
            <a:endParaRPr lang="en-US" sz="2000" b="0" dirty="0">
              <a:solidFill>
                <a:schemeClr val="tx1"/>
              </a:solidFill>
            </a:endParaRPr>
          </a:p>
        </p:txBody>
      </p:sp>
    </p:spTree>
    <p:extLst>
      <p:ext uri="{BB962C8B-B14F-4D97-AF65-F5344CB8AC3E}">
        <p14:creationId xmlns:p14="http://schemas.microsoft.com/office/powerpoint/2010/main" val="1964525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144000" cy="8112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6038" rIns="45720" bIns="46038" numCol="1" anchor="b" anchorCtr="0" compatLnSpc="1">
            <a:prstTxWarp prst="textNoShape">
              <a:avLst/>
            </a:prstTxWarp>
          </a:bodyPr>
          <a:lstStyle/>
          <a:p>
            <a:r>
              <a:rPr lang="en-US" dirty="0">
                <a:solidFill>
                  <a:schemeClr val="tx1">
                    <a:lumMod val="50000"/>
                  </a:schemeClr>
                </a:solidFill>
                <a:latin typeface="+mn-lt"/>
              </a:rPr>
              <a:t>DOD Information Sharing Policy &amp; Guidance</a:t>
            </a:r>
          </a:p>
        </p:txBody>
      </p:sp>
      <p:grpSp>
        <p:nvGrpSpPr>
          <p:cNvPr id="19" name="Group 18"/>
          <p:cNvGrpSpPr>
            <a:grpSpLocks/>
          </p:cNvGrpSpPr>
          <p:nvPr/>
        </p:nvGrpSpPr>
        <p:grpSpPr bwMode="auto">
          <a:xfrm>
            <a:off x="76200" y="604384"/>
            <a:ext cx="8991600" cy="152400"/>
            <a:chOff x="0" y="576"/>
            <a:chExt cx="5282" cy="189"/>
          </a:xfrm>
        </p:grpSpPr>
        <p:grpSp>
          <p:nvGrpSpPr>
            <p:cNvPr id="20" name="Group 19"/>
            <p:cNvGrpSpPr>
              <a:grpSpLocks/>
            </p:cNvGrpSpPr>
            <p:nvPr/>
          </p:nvGrpSpPr>
          <p:grpSpPr bwMode="auto">
            <a:xfrm>
              <a:off x="5158" y="576"/>
              <a:ext cx="124" cy="189"/>
              <a:chOff x="5158" y="576"/>
              <a:chExt cx="124" cy="189"/>
            </a:xfrm>
          </p:grpSpPr>
          <p:sp>
            <p:nvSpPr>
              <p:cNvPr id="40"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1"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1" name="Group 11"/>
            <p:cNvGrpSpPr>
              <a:grpSpLocks/>
            </p:cNvGrpSpPr>
            <p:nvPr/>
          </p:nvGrpSpPr>
          <p:grpSpPr bwMode="auto">
            <a:xfrm>
              <a:off x="4848" y="576"/>
              <a:ext cx="263" cy="189"/>
              <a:chOff x="4848" y="576"/>
              <a:chExt cx="263" cy="189"/>
            </a:xfrm>
          </p:grpSpPr>
          <p:sp>
            <p:nvSpPr>
              <p:cNvPr id="38"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9"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3" name="Group 14"/>
            <p:cNvGrpSpPr>
              <a:grpSpLocks/>
            </p:cNvGrpSpPr>
            <p:nvPr/>
          </p:nvGrpSpPr>
          <p:grpSpPr bwMode="auto">
            <a:xfrm>
              <a:off x="4418" y="576"/>
              <a:ext cx="386" cy="189"/>
              <a:chOff x="4418" y="576"/>
              <a:chExt cx="386" cy="189"/>
            </a:xfrm>
          </p:grpSpPr>
          <p:sp>
            <p:nvSpPr>
              <p:cNvPr id="36"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7"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4" name="Group 17"/>
            <p:cNvGrpSpPr>
              <a:grpSpLocks/>
            </p:cNvGrpSpPr>
            <p:nvPr/>
          </p:nvGrpSpPr>
          <p:grpSpPr bwMode="auto">
            <a:xfrm>
              <a:off x="3183" y="576"/>
              <a:ext cx="1191" cy="189"/>
              <a:chOff x="3183" y="576"/>
              <a:chExt cx="1191" cy="189"/>
            </a:xfrm>
          </p:grpSpPr>
          <p:sp>
            <p:nvSpPr>
              <p:cNvPr id="28"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9"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2"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3"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5" name="Group 22"/>
            <p:cNvGrpSpPr>
              <a:grpSpLocks/>
            </p:cNvGrpSpPr>
            <p:nvPr/>
          </p:nvGrpSpPr>
          <p:grpSpPr bwMode="auto">
            <a:xfrm>
              <a:off x="0" y="576"/>
              <a:ext cx="3143" cy="189"/>
              <a:chOff x="0" y="576"/>
              <a:chExt cx="3143" cy="189"/>
            </a:xfrm>
          </p:grpSpPr>
          <p:sp>
            <p:nvSpPr>
              <p:cNvPr id="26"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7"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sp>
        <p:nvSpPr>
          <p:cNvPr id="64" name="Rectangle 63"/>
          <p:cNvSpPr/>
          <p:nvPr/>
        </p:nvSpPr>
        <p:spPr>
          <a:xfrm rot="16200000">
            <a:off x="-1429286" y="3398155"/>
            <a:ext cx="3638939" cy="323165"/>
          </a:xfrm>
          <a:prstGeom prst="rect">
            <a:avLst/>
          </a:prstGeom>
          <a:solidFill>
            <a:srgbClr val="FFFFFF"/>
          </a:solidFill>
          <a:ln w="28575">
            <a:solidFill>
              <a:srgbClr val="FDB913"/>
            </a:solidFill>
          </a:ln>
        </p:spPr>
        <p:txBody>
          <a:bodyPr wrap="square">
            <a:spAutoFit/>
          </a:bodyPr>
          <a:lstStyle/>
          <a:p>
            <a:pPr marL="0" marR="0" lvl="0" indent="0" algn="ctr" defTabSz="82296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000000">
                    <a:lumMod val="75000"/>
                  </a:srgbClr>
                </a:solidFill>
                <a:effectLst/>
                <a:uLnTx/>
                <a:uFillTx/>
                <a:latin typeface="Arial"/>
                <a:cs typeface="Arial" pitchFamily="34" charset="0"/>
              </a:rPr>
              <a:t>2003 – Net-Centric</a:t>
            </a:r>
            <a:r>
              <a:rPr kumimoji="0" lang="en-US" sz="1500" b="0" i="0" u="none" strike="noStrike" kern="0" cap="none" spc="0" normalizeH="0" noProof="0" dirty="0" smtClean="0">
                <a:ln>
                  <a:noFill/>
                </a:ln>
                <a:solidFill>
                  <a:srgbClr val="000000">
                    <a:lumMod val="75000"/>
                  </a:srgbClr>
                </a:solidFill>
                <a:effectLst/>
                <a:uLnTx/>
                <a:uFillTx/>
                <a:latin typeface="Arial"/>
                <a:cs typeface="Arial" pitchFamily="34" charset="0"/>
              </a:rPr>
              <a:t> Data Strategy</a:t>
            </a:r>
            <a:endParaRPr kumimoji="0" lang="en-US" sz="1350" b="0" i="1" u="none" strike="noStrike" kern="0" cap="none" spc="0" normalizeH="0" baseline="0" noProof="0" dirty="0">
              <a:ln>
                <a:noFill/>
              </a:ln>
              <a:solidFill>
                <a:srgbClr val="060606"/>
              </a:solidFill>
              <a:effectLst/>
              <a:uLnTx/>
              <a:uFillTx/>
              <a:latin typeface="Arial"/>
              <a:cs typeface="Arial" pitchFamily="34" charset="0"/>
            </a:endParaRPr>
          </a:p>
        </p:txBody>
      </p:sp>
      <p:pic>
        <p:nvPicPr>
          <p:cNvPr id="9" name="Picture 8"/>
          <p:cNvPicPr>
            <a:picLocks noChangeAspect="1"/>
          </p:cNvPicPr>
          <p:nvPr/>
        </p:nvPicPr>
        <p:blipFill>
          <a:blip r:embed="rId3"/>
          <a:stretch>
            <a:fillRect/>
          </a:stretch>
        </p:blipFill>
        <p:spPr>
          <a:xfrm>
            <a:off x="680076" y="1328277"/>
            <a:ext cx="8336402" cy="4462923"/>
          </a:xfrm>
          <a:prstGeom prst="rect">
            <a:avLst/>
          </a:prstGeom>
        </p:spPr>
      </p:pic>
    </p:spTree>
    <p:extLst>
      <p:ext uri="{BB962C8B-B14F-4D97-AF65-F5344CB8AC3E}">
        <p14:creationId xmlns:p14="http://schemas.microsoft.com/office/powerpoint/2010/main" val="45462951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152400" y="914400"/>
            <a:ext cx="8772525" cy="5867400"/>
          </a:xfrm>
          <a:ln>
            <a:solidFill>
              <a:schemeClr val="bg1"/>
            </a:solidFill>
          </a:ln>
        </p:spPr>
        <p:txBody>
          <a:bodyPr>
            <a:noAutofit/>
          </a:bodyPr>
          <a:lstStyle/>
          <a:p>
            <a:pPr>
              <a:defRPr/>
            </a:pPr>
            <a:r>
              <a:rPr lang="en-US" sz="1600" b="0" dirty="0" smtClean="0"/>
              <a:t>Warfighter data interoperability framework to enable information </a:t>
            </a:r>
            <a:r>
              <a:rPr lang="en-US" sz="1600" b="0" dirty="0"/>
              <a:t>e</a:t>
            </a:r>
            <a:r>
              <a:rPr lang="en-US" sz="1600" b="0" dirty="0" smtClean="0"/>
              <a:t>xchange among Combatant </a:t>
            </a:r>
            <a:r>
              <a:rPr lang="en-US" sz="1600" b="0" dirty="0"/>
              <a:t>Commands, Service </a:t>
            </a:r>
            <a:r>
              <a:rPr lang="en-US" sz="1600" b="0" dirty="0" smtClean="0"/>
              <a:t>Organizations, Agencies and Mission Partners</a:t>
            </a:r>
          </a:p>
          <a:p>
            <a:pPr marL="0" indent="0">
              <a:buFontTx/>
              <a:buNone/>
              <a:defRPr/>
            </a:pPr>
            <a:endParaRPr lang="en-US" sz="800" b="0" dirty="0" smtClean="0"/>
          </a:p>
          <a:p>
            <a:pPr>
              <a:defRPr/>
            </a:pPr>
            <a:r>
              <a:rPr lang="en-US" sz="1600" b="0" dirty="0" smtClean="0"/>
              <a:t>“Whole of Government Approach” across multiple spectrums of </a:t>
            </a:r>
            <a:r>
              <a:rPr lang="en-US" sz="1600" b="0" dirty="0"/>
              <a:t>operations </a:t>
            </a:r>
            <a:endParaRPr lang="en-US" sz="1600" b="0" dirty="0" smtClean="0"/>
          </a:p>
          <a:p>
            <a:pPr lvl="1">
              <a:defRPr/>
            </a:pPr>
            <a:r>
              <a:rPr lang="en-US" sz="1400" b="0" dirty="0" smtClean="0"/>
              <a:t>12 </a:t>
            </a:r>
            <a:r>
              <a:rPr lang="en-US" sz="1400" b="0" dirty="0"/>
              <a:t>of 15 Federal </a:t>
            </a:r>
            <a:r>
              <a:rPr lang="en-US" sz="1400" b="0" dirty="0" smtClean="0"/>
              <a:t>Agencies</a:t>
            </a:r>
          </a:p>
          <a:p>
            <a:pPr lvl="1">
              <a:defRPr/>
            </a:pPr>
            <a:r>
              <a:rPr lang="en-US" sz="1400" b="0" dirty="0" smtClean="0"/>
              <a:t>Internationally (Canada, Mexico, EUROPOL)</a:t>
            </a:r>
          </a:p>
          <a:p>
            <a:pPr lvl="1">
              <a:defRPr/>
            </a:pPr>
            <a:r>
              <a:rPr lang="en-US" sz="1400" b="0" dirty="0" smtClean="0"/>
              <a:t>NATO</a:t>
            </a:r>
          </a:p>
          <a:p>
            <a:pPr lvl="1">
              <a:defRPr/>
            </a:pPr>
            <a:r>
              <a:rPr lang="en-US" sz="1400" b="0" dirty="0" smtClean="0"/>
              <a:t>Multilateral Interoperability </a:t>
            </a:r>
            <a:r>
              <a:rPr lang="en-US" sz="1400" b="0" dirty="0" err="1" smtClean="0"/>
              <a:t>Programme</a:t>
            </a:r>
            <a:r>
              <a:rPr lang="en-US" sz="1400" b="0" dirty="0" smtClean="0"/>
              <a:t> (MIP)</a:t>
            </a:r>
          </a:p>
          <a:p>
            <a:pPr marL="285750" lvl="1" indent="0">
              <a:buFontTx/>
              <a:buNone/>
              <a:defRPr/>
            </a:pPr>
            <a:endParaRPr lang="en-US" sz="1400" b="0" dirty="0"/>
          </a:p>
        </p:txBody>
      </p:sp>
      <p:sp>
        <p:nvSpPr>
          <p:cNvPr id="2" name="Title 1"/>
          <p:cNvSpPr>
            <a:spLocks noGrp="1"/>
          </p:cNvSpPr>
          <p:nvPr>
            <p:ph type="title"/>
          </p:nvPr>
        </p:nvSpPr>
        <p:spPr>
          <a:xfrm>
            <a:off x="762000" y="114300"/>
            <a:ext cx="8162925" cy="571500"/>
          </a:xfrm>
          <a:extLst/>
        </p:spPr>
        <p:txBody>
          <a:bodyPr lIns="34290" tIns="34529" rIns="34290" bIns="34529" rtlCol="0">
            <a:normAutofit/>
          </a:bodyPr>
          <a:lstStyle/>
          <a:p>
            <a:pPr>
              <a:defRPr/>
            </a:pPr>
            <a:r>
              <a:rPr lang="en-US" dirty="0">
                <a:latin typeface="+mn-lt"/>
              </a:rPr>
              <a:t>National Information Exchange </a:t>
            </a:r>
            <a:r>
              <a:rPr lang="en-US" dirty="0" smtClean="0">
                <a:latin typeface="+mn-lt"/>
              </a:rPr>
              <a:t>Model</a:t>
            </a:r>
            <a:endParaRPr lang="en-US" dirty="0">
              <a:latin typeface="+mn-lt"/>
            </a:endParaRPr>
          </a:p>
        </p:txBody>
      </p:sp>
      <p:pic>
        <p:nvPicPr>
          <p:cNvPr id="7" name="Picture 6"/>
          <p:cNvPicPr>
            <a:picLocks noChangeAspect="1"/>
          </p:cNvPicPr>
          <p:nvPr/>
        </p:nvPicPr>
        <p:blipFill rotWithShape="1">
          <a:blip r:embed="rId3"/>
          <a:srcRect t="23040" b="5277"/>
          <a:stretch/>
        </p:blipFill>
        <p:spPr>
          <a:xfrm>
            <a:off x="4724400" y="3111500"/>
            <a:ext cx="4124325" cy="2070100"/>
          </a:xfrm>
          <a:prstGeom prst="rect">
            <a:avLst/>
          </a:prstGeom>
          <a:ln>
            <a:noFill/>
          </a:ln>
          <a:effectLst>
            <a:outerShdw blurRad="50800" dist="38100" dir="2700000" algn="tl" rotWithShape="0">
              <a:prstClr val="black">
                <a:alpha val="40000"/>
              </a:prstClr>
            </a:outerShdw>
          </a:effectLst>
        </p:spPr>
      </p:pic>
      <p:pic>
        <p:nvPicPr>
          <p:cNvPr id="4" name="Picture 3"/>
          <p:cNvPicPr>
            <a:picLocks noChangeAspect="1"/>
          </p:cNvPicPr>
          <p:nvPr/>
        </p:nvPicPr>
        <p:blipFill rotWithShape="1">
          <a:blip r:embed="rId3"/>
          <a:srcRect b="89446"/>
          <a:stretch/>
        </p:blipFill>
        <p:spPr>
          <a:xfrm>
            <a:off x="4705350" y="2654300"/>
            <a:ext cx="4133850" cy="419100"/>
          </a:xfrm>
          <a:prstGeom prst="rect">
            <a:avLst/>
          </a:prstGeom>
          <a:ln>
            <a:noFill/>
          </a:ln>
          <a:effectLst>
            <a:outerShdw blurRad="50800" dist="38100" dir="2700000" algn="tl" rotWithShape="0">
              <a:prstClr val="black">
                <a:alpha val="40000"/>
              </a:prstClr>
            </a:outerShdw>
          </a:effectLst>
        </p:spPr>
      </p:pic>
      <p:sp>
        <p:nvSpPr>
          <p:cNvPr id="22534" name="TextBox 5"/>
          <p:cNvSpPr txBox="1">
            <a:spLocks noChangeArrowheads="1"/>
          </p:cNvSpPr>
          <p:nvPr/>
        </p:nvSpPr>
        <p:spPr bwMode="auto">
          <a:xfrm>
            <a:off x="419100" y="6188833"/>
            <a:ext cx="8420100" cy="307777"/>
          </a:xfrm>
          <a:prstGeom prst="rect">
            <a:avLst/>
          </a:prstGeom>
          <a:solidFill>
            <a:schemeClr val="accent2"/>
          </a:solidFill>
          <a:ln w="9525">
            <a:solidFill>
              <a:schemeClr val="tx1"/>
            </a:solidFill>
            <a:miter lim="800000"/>
            <a:headEnd/>
            <a:tailEnd/>
          </a:ln>
        </p:spPr>
        <p:txBody>
          <a:bodyPr wrap="square">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Common framework for Syntax and Semantics</a:t>
            </a:r>
          </a:p>
        </p:txBody>
      </p:sp>
      <p:sp>
        <p:nvSpPr>
          <p:cNvPr id="11" name="Content Placeholder 2"/>
          <p:cNvSpPr txBox="1">
            <a:spLocks/>
          </p:cNvSpPr>
          <p:nvPr/>
        </p:nvSpPr>
        <p:spPr bwMode="auto">
          <a:xfrm>
            <a:off x="152400" y="2971800"/>
            <a:ext cx="4770438" cy="3276600"/>
          </a:xfrm>
          <a:prstGeom prst="rect">
            <a:avLst/>
          </a:prstGeom>
          <a:noFill/>
          <a:ln w="12700">
            <a:noFill/>
            <a:miter lim="800000"/>
            <a:headEnd/>
            <a:tailEnd/>
          </a:ln>
          <a:effectLst/>
        </p:spPr>
        <p:txBody>
          <a:bodyPr/>
          <a:lstStyle>
            <a:lvl1pPr marL="171450" indent="-171450" algn="l" rtl="0" eaLnBrk="0" fontAlgn="base" hangingPunct="0">
              <a:lnSpc>
                <a:spcPct val="95000"/>
              </a:lnSpc>
              <a:spcBef>
                <a:spcPct val="35000"/>
              </a:spcBef>
              <a:spcAft>
                <a:spcPct val="0"/>
              </a:spcAft>
              <a:buChar char="•"/>
              <a:defRPr sz="1800" b="1">
                <a:solidFill>
                  <a:schemeClr val="tx1">
                    <a:lumMod val="50000"/>
                  </a:schemeClr>
                </a:solidFill>
                <a:latin typeface="+mn-lt"/>
                <a:ea typeface="+mn-ea"/>
                <a:cs typeface="+mn-cs"/>
              </a:defRPr>
            </a:lvl1pPr>
            <a:lvl2pPr marL="514350" indent="-228600" algn="l" rtl="0" eaLnBrk="0" fontAlgn="base" hangingPunct="0">
              <a:lnSpc>
                <a:spcPct val="95000"/>
              </a:lnSpc>
              <a:spcBef>
                <a:spcPct val="35000"/>
              </a:spcBef>
              <a:spcAft>
                <a:spcPct val="0"/>
              </a:spcAft>
              <a:buChar char="–"/>
              <a:defRPr sz="1800" b="1">
                <a:solidFill>
                  <a:schemeClr val="tx1">
                    <a:lumMod val="50000"/>
                  </a:schemeClr>
                </a:solidFill>
                <a:latin typeface="+mn-lt"/>
              </a:defRPr>
            </a:lvl2pPr>
            <a:lvl3pPr marL="796925" indent="-168275" algn="l" rtl="0" eaLnBrk="0" fontAlgn="base" hangingPunct="0">
              <a:lnSpc>
                <a:spcPct val="95000"/>
              </a:lnSpc>
              <a:spcBef>
                <a:spcPct val="35000"/>
              </a:spcBef>
              <a:spcAft>
                <a:spcPct val="0"/>
              </a:spcAft>
              <a:buChar char="•"/>
              <a:defRPr sz="2000" b="1">
                <a:solidFill>
                  <a:schemeClr val="tx1">
                    <a:lumMod val="50000"/>
                  </a:schemeClr>
                </a:solidFill>
                <a:latin typeface="+mn-lt"/>
              </a:defRPr>
            </a:lvl3pPr>
            <a:lvl4pPr marL="1135063" indent="-223838" algn="l" rtl="0" eaLnBrk="0" fontAlgn="base" hangingPunct="0">
              <a:lnSpc>
                <a:spcPct val="95000"/>
              </a:lnSpc>
              <a:spcBef>
                <a:spcPct val="35000"/>
              </a:spcBef>
              <a:spcAft>
                <a:spcPct val="0"/>
              </a:spcAft>
              <a:buChar char="–"/>
              <a:defRPr sz="2000" b="1">
                <a:solidFill>
                  <a:schemeClr val="tx1">
                    <a:lumMod val="50000"/>
                  </a:schemeClr>
                </a:solidFill>
                <a:latin typeface="+mn-lt"/>
              </a:defRPr>
            </a:lvl4pPr>
            <a:lvl5pPr marL="1425575" indent="-176213" algn="l" rtl="0" eaLnBrk="0" fontAlgn="base" hangingPunct="0">
              <a:lnSpc>
                <a:spcPct val="95000"/>
              </a:lnSpc>
              <a:spcBef>
                <a:spcPct val="35000"/>
              </a:spcBef>
              <a:spcAft>
                <a:spcPct val="0"/>
              </a:spcAft>
              <a:buChar char="•"/>
              <a:defRPr sz="2000" b="1">
                <a:solidFill>
                  <a:schemeClr val="tx1">
                    <a:lumMod val="50000"/>
                  </a:schemeClr>
                </a:solidFill>
                <a:latin typeface="+mn-lt"/>
              </a:defRPr>
            </a:lvl5pPr>
            <a:lvl6pPr marL="1882775" indent="-176213" algn="l" rtl="0" eaLnBrk="0" fontAlgn="base" hangingPunct="0">
              <a:lnSpc>
                <a:spcPct val="95000"/>
              </a:lnSpc>
              <a:spcBef>
                <a:spcPct val="35000"/>
              </a:spcBef>
              <a:spcAft>
                <a:spcPct val="0"/>
              </a:spcAft>
              <a:buChar char="•"/>
              <a:defRPr sz="2000" b="1">
                <a:solidFill>
                  <a:schemeClr val="tx1"/>
                </a:solidFill>
                <a:latin typeface="+mn-lt"/>
              </a:defRPr>
            </a:lvl6pPr>
            <a:lvl7pPr marL="2339975" indent="-176213" algn="l" rtl="0" eaLnBrk="0" fontAlgn="base" hangingPunct="0">
              <a:lnSpc>
                <a:spcPct val="95000"/>
              </a:lnSpc>
              <a:spcBef>
                <a:spcPct val="35000"/>
              </a:spcBef>
              <a:spcAft>
                <a:spcPct val="0"/>
              </a:spcAft>
              <a:buChar char="•"/>
              <a:defRPr sz="2000" b="1">
                <a:solidFill>
                  <a:schemeClr val="tx1"/>
                </a:solidFill>
                <a:latin typeface="+mn-lt"/>
              </a:defRPr>
            </a:lvl7pPr>
            <a:lvl8pPr marL="2797175" indent="-176213" algn="l" rtl="0" eaLnBrk="0" fontAlgn="base" hangingPunct="0">
              <a:lnSpc>
                <a:spcPct val="95000"/>
              </a:lnSpc>
              <a:spcBef>
                <a:spcPct val="35000"/>
              </a:spcBef>
              <a:spcAft>
                <a:spcPct val="0"/>
              </a:spcAft>
              <a:buChar char="•"/>
              <a:defRPr sz="2000" b="1">
                <a:solidFill>
                  <a:schemeClr val="tx1"/>
                </a:solidFill>
                <a:latin typeface="+mn-lt"/>
              </a:defRPr>
            </a:lvl8pPr>
            <a:lvl9pPr marL="3254375" indent="-176213" algn="l" rtl="0" eaLnBrk="0" fontAlgn="base" hangingPunct="0">
              <a:lnSpc>
                <a:spcPct val="95000"/>
              </a:lnSpc>
              <a:spcBef>
                <a:spcPct val="35000"/>
              </a:spcBef>
              <a:spcAft>
                <a:spcPct val="0"/>
              </a:spcAft>
              <a:buChar char="•"/>
              <a:defRPr sz="2000" b="1">
                <a:solidFill>
                  <a:schemeClr val="tx1"/>
                </a:solidFill>
                <a:latin typeface="+mn-lt"/>
              </a:defRPr>
            </a:lvl9pPr>
          </a:lstStyle>
          <a:p>
            <a:pPr marL="285750" marR="0" lvl="1" indent="0" algn="l" defTabSz="914400" rtl="0" eaLnBrk="0" fontAlgn="base" latinLnBrk="0" hangingPunct="0">
              <a:lnSpc>
                <a:spcPct val="95000"/>
              </a:lnSpc>
              <a:spcBef>
                <a:spcPct val="35000"/>
              </a:spcBef>
              <a:spcAft>
                <a:spcPct val="0"/>
              </a:spcAft>
              <a:buClrTx/>
              <a:buSzTx/>
              <a:buFontTx/>
              <a:buNone/>
              <a:tabLst/>
              <a:defRPr/>
            </a:pPr>
            <a:endParaRPr kumimoji="0" lang="en-US" sz="700" b="1" i="0" u="none" strike="noStrike" kern="0" cap="none" spc="0" normalizeH="0" baseline="0" noProof="0" dirty="0" smtClean="0">
              <a:ln>
                <a:noFill/>
              </a:ln>
              <a:solidFill>
                <a:srgbClr val="000000">
                  <a:lumMod val="50000"/>
                </a:srgbClr>
              </a:solidFill>
              <a:effectLst/>
              <a:uLnTx/>
              <a:uFillTx/>
              <a:latin typeface="Arial"/>
              <a:ea typeface="+mn-ea"/>
              <a:cs typeface="Arial" panose="020B0604020202020204" pitchFamily="34" charset="0"/>
            </a:endParaRPr>
          </a:p>
          <a:p>
            <a:pPr marL="171450" marR="0" lvl="0" indent="-171450" algn="l" defTabSz="914400" rtl="0" eaLnBrk="0" fontAlgn="base" latinLnBrk="0" hangingPunct="0">
              <a:lnSpc>
                <a:spcPct val="95000"/>
              </a:lnSpc>
              <a:spcBef>
                <a:spcPct val="35000"/>
              </a:spcBef>
              <a:spcAft>
                <a:spcPct val="0"/>
              </a:spcAft>
              <a:buClrTx/>
              <a:buSzTx/>
              <a:buFontTx/>
              <a:buChar char="•"/>
              <a:tabLst/>
              <a:defRPr/>
            </a:pPr>
            <a:r>
              <a:rPr kumimoji="0" lang="en-US" sz="1600" b="0" i="0" u="none" strike="noStrike" kern="0" cap="none" spc="0" normalizeH="0" baseline="0" noProof="0" dirty="0" smtClean="0">
                <a:ln>
                  <a:noFill/>
                </a:ln>
                <a:solidFill>
                  <a:srgbClr val="000000">
                    <a:lumMod val="50000"/>
                  </a:srgbClr>
                </a:solidFill>
                <a:effectLst/>
                <a:uLnTx/>
                <a:uFillTx/>
                <a:latin typeface="Arial"/>
                <a:ea typeface="+mn-ea"/>
              </a:rPr>
              <a:t>Standardizes data exchange requirements </a:t>
            </a:r>
          </a:p>
          <a:p>
            <a:pPr marL="0" marR="0" lvl="0" indent="0" algn="l" defTabSz="914400" rtl="0" eaLnBrk="0" fontAlgn="base" latinLnBrk="0" hangingPunct="0">
              <a:lnSpc>
                <a:spcPct val="95000"/>
              </a:lnSpc>
              <a:spcBef>
                <a:spcPct val="35000"/>
              </a:spcBef>
              <a:spcAft>
                <a:spcPct val="0"/>
              </a:spcAft>
              <a:buClrTx/>
              <a:buSzTx/>
              <a:buFontTx/>
              <a:buNone/>
              <a:tabLst/>
              <a:defRPr/>
            </a:pPr>
            <a:endParaRPr kumimoji="0" lang="en-US" sz="800" b="0" i="0" u="none" strike="noStrike" kern="0" cap="none" spc="0" normalizeH="0" baseline="0" noProof="0" dirty="0" smtClean="0">
              <a:ln>
                <a:noFill/>
              </a:ln>
              <a:solidFill>
                <a:srgbClr val="000000">
                  <a:lumMod val="50000"/>
                </a:srgbClr>
              </a:solidFill>
              <a:effectLst/>
              <a:uLnTx/>
              <a:uFillTx/>
              <a:latin typeface="Arial"/>
              <a:ea typeface="+mn-ea"/>
            </a:endParaRPr>
          </a:p>
          <a:p>
            <a:pPr marL="171450" marR="0" lvl="0" indent="-171450" algn="l" defTabSz="914400" rtl="0" eaLnBrk="0" fontAlgn="base" latinLnBrk="0" hangingPunct="0">
              <a:lnSpc>
                <a:spcPct val="95000"/>
              </a:lnSpc>
              <a:spcBef>
                <a:spcPct val="35000"/>
              </a:spcBef>
              <a:spcAft>
                <a:spcPct val="0"/>
              </a:spcAft>
              <a:buClrTx/>
              <a:buSzTx/>
              <a:buFontTx/>
              <a:buChar char="•"/>
              <a:tabLst/>
              <a:defRPr/>
            </a:pPr>
            <a:r>
              <a:rPr kumimoji="0" lang="en-US" sz="1600" b="0" i="0" u="none" strike="noStrike" kern="0" cap="none" spc="0" normalizeH="0" baseline="0" noProof="0" dirty="0" smtClean="0">
                <a:ln>
                  <a:noFill/>
                </a:ln>
                <a:solidFill>
                  <a:srgbClr val="000000">
                    <a:lumMod val="50000"/>
                  </a:srgbClr>
                </a:solidFill>
                <a:effectLst/>
                <a:uLnTx/>
                <a:uFillTx/>
                <a:latin typeface="Arial"/>
                <a:ea typeface="+mn-ea"/>
              </a:rPr>
              <a:t>XML-based data exchanges and </a:t>
            </a:r>
            <a:r>
              <a:rPr kumimoji="0" lang="en-US" sz="1600" b="0" i="0" u="none" strike="noStrike" kern="0" cap="none" spc="0" normalizeH="0" baseline="0" noProof="0" dirty="0" smtClean="0">
                <a:ln>
                  <a:noFill/>
                </a:ln>
                <a:solidFill>
                  <a:srgbClr val="000000"/>
                </a:solidFill>
                <a:effectLst/>
                <a:uLnTx/>
                <a:uFillTx/>
                <a:latin typeface="Arial"/>
                <a:ea typeface="+mn-ea"/>
              </a:rPr>
              <a:t>non-normative guidance for JSON-LD</a:t>
            </a:r>
          </a:p>
          <a:p>
            <a:pPr marL="0" marR="0" lvl="0" indent="0" algn="l" defTabSz="914400" rtl="0" eaLnBrk="0" fontAlgn="base" latinLnBrk="0" hangingPunct="0">
              <a:lnSpc>
                <a:spcPct val="95000"/>
              </a:lnSpc>
              <a:spcBef>
                <a:spcPct val="35000"/>
              </a:spcBef>
              <a:spcAft>
                <a:spcPct val="0"/>
              </a:spcAft>
              <a:buClrTx/>
              <a:buSzTx/>
              <a:buFontTx/>
              <a:buNone/>
              <a:tabLst/>
              <a:defRPr/>
            </a:pPr>
            <a:endParaRPr kumimoji="0" lang="en-US" sz="800" b="0" i="0" u="none" strike="noStrike" kern="0" cap="none" spc="0" normalizeH="0" baseline="0" noProof="0" dirty="0" smtClean="0">
              <a:ln>
                <a:noFill/>
              </a:ln>
              <a:solidFill>
                <a:srgbClr val="000000">
                  <a:lumMod val="50000"/>
                </a:srgbClr>
              </a:solidFill>
              <a:effectLst/>
              <a:uLnTx/>
              <a:uFillTx/>
              <a:latin typeface="Arial"/>
              <a:ea typeface="+mn-ea"/>
            </a:endParaRPr>
          </a:p>
          <a:p>
            <a:pPr marL="171450" marR="0" lvl="0" indent="-171450" algn="l" defTabSz="914400" rtl="0" eaLnBrk="0" fontAlgn="base" latinLnBrk="0" hangingPunct="0">
              <a:lnSpc>
                <a:spcPct val="95000"/>
              </a:lnSpc>
              <a:spcBef>
                <a:spcPct val="35000"/>
              </a:spcBef>
              <a:spcAft>
                <a:spcPct val="0"/>
              </a:spcAft>
              <a:buClrTx/>
              <a:buSzTx/>
              <a:buFontTx/>
              <a:buChar char="•"/>
              <a:tabLst/>
              <a:defRPr/>
            </a:pPr>
            <a:r>
              <a:rPr kumimoji="0" lang="en-US" sz="1600" b="0" i="0" u="none" strike="noStrike" kern="0" cap="none" spc="0" normalizeH="0" baseline="0" noProof="0" dirty="0" smtClean="0">
                <a:ln>
                  <a:noFill/>
                </a:ln>
                <a:solidFill>
                  <a:srgbClr val="000000">
                    <a:lumMod val="50000"/>
                  </a:srgbClr>
                </a:solidFill>
                <a:effectLst/>
                <a:uLnTx/>
                <a:uFillTx/>
                <a:latin typeface="Arial"/>
                <a:ea typeface="+mn-ea"/>
              </a:rPr>
              <a:t>NIEM XML- based data exchange Specifications (IESs) reuse means:</a:t>
            </a:r>
          </a:p>
          <a:p>
            <a:pPr marL="514350" marR="0" lvl="1" indent="-228600" algn="l" defTabSz="914400" rtl="0" eaLnBrk="0" fontAlgn="base" latinLnBrk="0" hangingPunct="0">
              <a:lnSpc>
                <a:spcPct val="95000"/>
              </a:lnSpc>
              <a:spcBef>
                <a:spcPct val="35000"/>
              </a:spcBef>
              <a:spcAft>
                <a:spcPct val="0"/>
              </a:spcAft>
              <a:buClrTx/>
              <a:buSzTx/>
              <a:buFontTx/>
              <a:buChar char="–"/>
              <a:tabLst/>
              <a:defRPr/>
            </a:pPr>
            <a:r>
              <a:rPr kumimoji="0" lang="en-US" sz="1400" b="0" i="0" u="none" strike="noStrike" kern="0" cap="none" spc="0" normalizeH="0" baseline="0" noProof="0" dirty="0" smtClean="0">
                <a:ln>
                  <a:noFill/>
                </a:ln>
                <a:solidFill>
                  <a:srgbClr val="000000">
                    <a:lumMod val="50000"/>
                  </a:srgbClr>
                </a:solidFill>
                <a:effectLst/>
                <a:uLnTx/>
                <a:uFillTx/>
                <a:latin typeface="Arial"/>
                <a:ea typeface="+mn-ea"/>
                <a:cs typeface="Arial" panose="020B0604020202020204" pitchFamily="34" charset="0"/>
              </a:rPr>
              <a:t>Faster mediation</a:t>
            </a:r>
          </a:p>
          <a:p>
            <a:pPr marL="514350" marR="0" lvl="1" indent="-228600" algn="l" defTabSz="914400" rtl="0" eaLnBrk="0" fontAlgn="base" latinLnBrk="0" hangingPunct="0">
              <a:lnSpc>
                <a:spcPct val="95000"/>
              </a:lnSpc>
              <a:spcBef>
                <a:spcPct val="35000"/>
              </a:spcBef>
              <a:spcAft>
                <a:spcPct val="0"/>
              </a:spcAft>
              <a:buClrTx/>
              <a:buSzTx/>
              <a:buFontTx/>
              <a:buChar char="–"/>
              <a:tabLst/>
              <a:defRPr/>
            </a:pPr>
            <a:r>
              <a:rPr kumimoji="0" lang="en-US" sz="1400" b="0" i="0" u="none" strike="noStrike" kern="0" cap="none" spc="0" normalizeH="0" baseline="0" noProof="0" dirty="0" smtClean="0">
                <a:ln>
                  <a:noFill/>
                </a:ln>
                <a:solidFill>
                  <a:srgbClr val="000000">
                    <a:lumMod val="50000"/>
                  </a:srgbClr>
                </a:solidFill>
                <a:effectLst/>
                <a:uLnTx/>
                <a:uFillTx/>
                <a:latin typeface="Arial"/>
                <a:ea typeface="+mn-ea"/>
                <a:cs typeface="Arial" panose="020B0604020202020204" pitchFamily="34" charset="0"/>
              </a:rPr>
              <a:t>Rapid implementation </a:t>
            </a:r>
          </a:p>
          <a:p>
            <a:pPr marL="514350" marR="0" lvl="1" indent="-228600" algn="l" defTabSz="914400" rtl="0" eaLnBrk="0" fontAlgn="base" latinLnBrk="0" hangingPunct="0">
              <a:lnSpc>
                <a:spcPct val="95000"/>
              </a:lnSpc>
              <a:spcBef>
                <a:spcPct val="35000"/>
              </a:spcBef>
              <a:spcAft>
                <a:spcPct val="0"/>
              </a:spcAft>
              <a:buClrTx/>
              <a:buSzTx/>
              <a:buFontTx/>
              <a:buChar char="–"/>
              <a:tabLst/>
              <a:defRPr/>
            </a:pPr>
            <a:r>
              <a:rPr kumimoji="0" lang="en-US" sz="1400" b="0" i="0" u="none" strike="noStrike" kern="0" cap="none" spc="0" normalizeH="0" baseline="0" noProof="0" dirty="0" smtClean="0">
                <a:ln>
                  <a:noFill/>
                </a:ln>
                <a:solidFill>
                  <a:srgbClr val="000000">
                    <a:lumMod val="50000"/>
                  </a:srgbClr>
                </a:solidFill>
                <a:effectLst/>
                <a:uLnTx/>
                <a:uFillTx/>
                <a:latin typeface="Arial"/>
                <a:ea typeface="+mn-ea"/>
                <a:cs typeface="Arial" panose="020B0604020202020204" pitchFamily="34" charset="0"/>
              </a:rPr>
              <a:t>Increases interoperability</a:t>
            </a:r>
          </a:p>
          <a:p>
            <a:pPr marL="514350" marR="0" lvl="1" indent="-228600" algn="l" defTabSz="914400" rtl="0" eaLnBrk="0" fontAlgn="base" latinLnBrk="0" hangingPunct="0">
              <a:lnSpc>
                <a:spcPct val="95000"/>
              </a:lnSpc>
              <a:spcBef>
                <a:spcPct val="35000"/>
              </a:spcBef>
              <a:spcAft>
                <a:spcPct val="0"/>
              </a:spcAft>
              <a:buClrTx/>
              <a:buSzTx/>
              <a:buFontTx/>
              <a:buChar char="–"/>
              <a:tabLst/>
              <a:defRPr/>
            </a:pPr>
            <a:r>
              <a:rPr kumimoji="0" lang="en-US" sz="1400" b="0" i="0" u="none" strike="noStrike" kern="0" cap="none" spc="0" normalizeH="0" baseline="0" noProof="0" dirty="0" smtClean="0">
                <a:ln>
                  <a:noFill/>
                </a:ln>
                <a:solidFill>
                  <a:srgbClr val="000000">
                    <a:lumMod val="50000"/>
                  </a:srgbClr>
                </a:solidFill>
                <a:effectLst/>
                <a:uLnTx/>
                <a:uFillTx/>
                <a:latin typeface="Arial"/>
                <a:ea typeface="+mn-ea"/>
                <a:cs typeface="Arial" panose="020B0604020202020204" pitchFamily="34" charset="0"/>
              </a:rPr>
              <a:t>Lowers development costs</a:t>
            </a:r>
            <a:endParaRPr kumimoji="0" lang="en-US" sz="1400" b="0" i="0" u="none" strike="noStrike" kern="0" cap="none" spc="0" normalizeH="0" baseline="0" noProof="0" dirty="0">
              <a:ln>
                <a:noFill/>
              </a:ln>
              <a:solidFill>
                <a:srgbClr val="000000">
                  <a:lumMod val="50000"/>
                </a:srgbClr>
              </a:solidFill>
              <a:effectLst/>
              <a:uLnTx/>
              <a:uFillTx/>
              <a:latin typeface="Arial"/>
              <a:ea typeface="+mn-ea"/>
              <a:cs typeface="Arial" panose="020B0604020202020204" pitchFamily="34" charset="0"/>
            </a:endParaRPr>
          </a:p>
        </p:txBody>
      </p:sp>
      <p:sp>
        <p:nvSpPr>
          <p:cNvPr id="8" name="Slide Number Placeholder 1"/>
          <p:cNvSpPr>
            <a:spLocks noGrp="1"/>
          </p:cNvSpPr>
          <p:nvPr>
            <p:ph type="sldNum" sz="quarter" idx="4"/>
          </p:nvPr>
        </p:nvSpPr>
        <p:spPr>
          <a:xfrm>
            <a:off x="2667000" y="6529418"/>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a:ea typeface="+mn-ea"/>
                <a:cs typeface="+mn-cs"/>
              </a:rPr>
              <a:t>6</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3260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061450" cy="8112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6038" rIns="45720" bIns="46038" numCol="1" anchor="b" anchorCtr="0" compatLnSpc="1">
            <a:prstTxWarp prst="textNoShape">
              <a:avLst/>
            </a:prstTxWarp>
          </a:bodyPr>
          <a:lstStyle/>
          <a:p>
            <a:r>
              <a:rPr lang="en-US" dirty="0" smtClean="0">
                <a:solidFill>
                  <a:schemeClr val="tx1">
                    <a:lumMod val="50000"/>
                  </a:schemeClr>
                </a:solidFill>
                <a:latin typeface="+mn-lt"/>
              </a:rPr>
              <a:t>Value NIEM Offers</a:t>
            </a:r>
            <a:endParaRPr lang="en-US" dirty="0">
              <a:solidFill>
                <a:schemeClr val="tx1">
                  <a:lumMod val="50000"/>
                </a:schemeClr>
              </a:solidFill>
              <a:latin typeface="+mn-lt"/>
            </a:endParaRPr>
          </a:p>
        </p:txBody>
      </p:sp>
      <p:grpSp>
        <p:nvGrpSpPr>
          <p:cNvPr id="19" name="Group 18"/>
          <p:cNvGrpSpPr>
            <a:grpSpLocks/>
          </p:cNvGrpSpPr>
          <p:nvPr/>
        </p:nvGrpSpPr>
        <p:grpSpPr bwMode="auto">
          <a:xfrm>
            <a:off x="76200" y="762000"/>
            <a:ext cx="8991600" cy="152400"/>
            <a:chOff x="0" y="576"/>
            <a:chExt cx="5282" cy="189"/>
          </a:xfrm>
        </p:grpSpPr>
        <p:grpSp>
          <p:nvGrpSpPr>
            <p:cNvPr id="20" name="Group 19"/>
            <p:cNvGrpSpPr>
              <a:grpSpLocks/>
            </p:cNvGrpSpPr>
            <p:nvPr/>
          </p:nvGrpSpPr>
          <p:grpSpPr bwMode="auto">
            <a:xfrm>
              <a:off x="5158" y="576"/>
              <a:ext cx="124" cy="189"/>
              <a:chOff x="5158" y="576"/>
              <a:chExt cx="124" cy="189"/>
            </a:xfrm>
          </p:grpSpPr>
          <p:sp>
            <p:nvSpPr>
              <p:cNvPr id="40"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1"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1" name="Group 11"/>
            <p:cNvGrpSpPr>
              <a:grpSpLocks/>
            </p:cNvGrpSpPr>
            <p:nvPr/>
          </p:nvGrpSpPr>
          <p:grpSpPr bwMode="auto">
            <a:xfrm>
              <a:off x="4848" y="576"/>
              <a:ext cx="263" cy="189"/>
              <a:chOff x="4848" y="576"/>
              <a:chExt cx="263" cy="189"/>
            </a:xfrm>
          </p:grpSpPr>
          <p:sp>
            <p:nvSpPr>
              <p:cNvPr id="38"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9"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3" name="Group 14"/>
            <p:cNvGrpSpPr>
              <a:grpSpLocks/>
            </p:cNvGrpSpPr>
            <p:nvPr/>
          </p:nvGrpSpPr>
          <p:grpSpPr bwMode="auto">
            <a:xfrm>
              <a:off x="4418" y="576"/>
              <a:ext cx="386" cy="189"/>
              <a:chOff x="4418" y="576"/>
              <a:chExt cx="386" cy="189"/>
            </a:xfrm>
          </p:grpSpPr>
          <p:sp>
            <p:nvSpPr>
              <p:cNvPr id="36"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7"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4" name="Group 17"/>
            <p:cNvGrpSpPr>
              <a:grpSpLocks/>
            </p:cNvGrpSpPr>
            <p:nvPr/>
          </p:nvGrpSpPr>
          <p:grpSpPr bwMode="auto">
            <a:xfrm>
              <a:off x="3183" y="576"/>
              <a:ext cx="1191" cy="189"/>
              <a:chOff x="3183" y="576"/>
              <a:chExt cx="1191" cy="189"/>
            </a:xfrm>
          </p:grpSpPr>
          <p:sp>
            <p:nvSpPr>
              <p:cNvPr id="28"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9"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2"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3"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5" name="Group 22"/>
            <p:cNvGrpSpPr>
              <a:grpSpLocks/>
            </p:cNvGrpSpPr>
            <p:nvPr/>
          </p:nvGrpSpPr>
          <p:grpSpPr bwMode="auto">
            <a:xfrm>
              <a:off x="0" y="576"/>
              <a:ext cx="3143" cy="189"/>
              <a:chOff x="0" y="576"/>
              <a:chExt cx="3143" cy="189"/>
            </a:xfrm>
          </p:grpSpPr>
          <p:sp>
            <p:nvSpPr>
              <p:cNvPr id="26"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7"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pic>
        <p:nvPicPr>
          <p:cNvPr id="4" name="Picture 3"/>
          <p:cNvPicPr>
            <a:picLocks noChangeAspect="1"/>
          </p:cNvPicPr>
          <p:nvPr/>
        </p:nvPicPr>
        <p:blipFill>
          <a:blip r:embed="rId3"/>
          <a:stretch>
            <a:fillRect/>
          </a:stretch>
        </p:blipFill>
        <p:spPr>
          <a:xfrm>
            <a:off x="427425" y="1143000"/>
            <a:ext cx="8385430" cy="4962525"/>
          </a:xfrm>
          <a:prstGeom prst="rect">
            <a:avLst/>
          </a:prstGeom>
        </p:spPr>
      </p:pic>
    </p:spTree>
    <p:extLst>
      <p:ext uri="{BB962C8B-B14F-4D97-AF65-F5344CB8AC3E}">
        <p14:creationId xmlns:p14="http://schemas.microsoft.com/office/powerpoint/2010/main" val="139194008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p:cNvGrpSpPr>
          <p:nvPr/>
        </p:nvGrpSpPr>
        <p:grpSpPr bwMode="auto">
          <a:xfrm>
            <a:off x="55644" y="739035"/>
            <a:ext cx="8991600" cy="152400"/>
            <a:chOff x="0" y="576"/>
            <a:chExt cx="5282" cy="189"/>
          </a:xfrm>
        </p:grpSpPr>
        <p:grpSp>
          <p:nvGrpSpPr>
            <p:cNvPr id="20" name="Group 19"/>
            <p:cNvGrpSpPr>
              <a:grpSpLocks/>
            </p:cNvGrpSpPr>
            <p:nvPr/>
          </p:nvGrpSpPr>
          <p:grpSpPr bwMode="auto">
            <a:xfrm>
              <a:off x="5158" y="576"/>
              <a:ext cx="124" cy="189"/>
              <a:chOff x="5158" y="576"/>
              <a:chExt cx="124" cy="189"/>
            </a:xfrm>
          </p:grpSpPr>
          <p:sp>
            <p:nvSpPr>
              <p:cNvPr id="40"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1"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1" name="Group 11"/>
            <p:cNvGrpSpPr>
              <a:grpSpLocks/>
            </p:cNvGrpSpPr>
            <p:nvPr/>
          </p:nvGrpSpPr>
          <p:grpSpPr bwMode="auto">
            <a:xfrm>
              <a:off x="4848" y="576"/>
              <a:ext cx="263" cy="189"/>
              <a:chOff x="4848" y="576"/>
              <a:chExt cx="263" cy="189"/>
            </a:xfrm>
          </p:grpSpPr>
          <p:sp>
            <p:nvSpPr>
              <p:cNvPr id="38"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9"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3" name="Group 14"/>
            <p:cNvGrpSpPr>
              <a:grpSpLocks/>
            </p:cNvGrpSpPr>
            <p:nvPr/>
          </p:nvGrpSpPr>
          <p:grpSpPr bwMode="auto">
            <a:xfrm>
              <a:off x="4418" y="576"/>
              <a:ext cx="386" cy="189"/>
              <a:chOff x="4418" y="576"/>
              <a:chExt cx="386" cy="189"/>
            </a:xfrm>
          </p:grpSpPr>
          <p:sp>
            <p:nvSpPr>
              <p:cNvPr id="36"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7"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4" name="Group 17"/>
            <p:cNvGrpSpPr>
              <a:grpSpLocks/>
            </p:cNvGrpSpPr>
            <p:nvPr/>
          </p:nvGrpSpPr>
          <p:grpSpPr bwMode="auto">
            <a:xfrm>
              <a:off x="3183" y="576"/>
              <a:ext cx="1191" cy="189"/>
              <a:chOff x="3183" y="576"/>
              <a:chExt cx="1191" cy="189"/>
            </a:xfrm>
          </p:grpSpPr>
          <p:sp>
            <p:nvSpPr>
              <p:cNvPr id="28"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9"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2"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3"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5" name="Group 22"/>
            <p:cNvGrpSpPr>
              <a:grpSpLocks/>
            </p:cNvGrpSpPr>
            <p:nvPr/>
          </p:nvGrpSpPr>
          <p:grpSpPr bwMode="auto">
            <a:xfrm>
              <a:off x="0" y="576"/>
              <a:ext cx="3143" cy="189"/>
              <a:chOff x="0" y="576"/>
              <a:chExt cx="3143" cy="189"/>
            </a:xfrm>
          </p:grpSpPr>
          <p:sp>
            <p:nvSpPr>
              <p:cNvPr id="26"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7"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sp>
        <p:nvSpPr>
          <p:cNvPr id="30" name="Title 1"/>
          <p:cNvSpPr>
            <a:spLocks noGrp="1"/>
          </p:cNvSpPr>
          <p:nvPr>
            <p:ph type="title"/>
          </p:nvPr>
        </p:nvSpPr>
        <p:spPr>
          <a:xfrm>
            <a:off x="-30817" y="150117"/>
            <a:ext cx="8966065" cy="5349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6038" rIns="45720" bIns="46038" numCol="1" anchor="b" anchorCtr="0" compatLnSpc="1">
            <a:prstTxWarp prst="textNoShape">
              <a:avLst/>
            </a:prstTxWarp>
          </a:bodyPr>
          <a:lstStyle/>
          <a:p>
            <a:r>
              <a:rPr lang="en-US" dirty="0" smtClean="0">
                <a:solidFill>
                  <a:schemeClr val="tx1">
                    <a:lumMod val="50000"/>
                  </a:schemeClr>
                </a:solidFill>
                <a:latin typeface="+mn-lt"/>
              </a:rPr>
              <a:t>NIEM OV-1</a:t>
            </a:r>
            <a:endParaRPr lang="en-US" dirty="0">
              <a:solidFill>
                <a:schemeClr val="tx1">
                  <a:lumMod val="50000"/>
                </a:schemeClr>
              </a:solidFill>
              <a:latin typeface="+mn-lt"/>
            </a:endParaRPr>
          </a:p>
        </p:txBody>
      </p:sp>
      <p:sp>
        <p:nvSpPr>
          <p:cNvPr id="81" name="Rectangle 80"/>
          <p:cNvSpPr/>
          <p:nvPr/>
        </p:nvSpPr>
        <p:spPr>
          <a:xfrm>
            <a:off x="581931" y="1075495"/>
            <a:ext cx="7740567" cy="1323439"/>
          </a:xfrm>
          <a:prstGeom prst="rect">
            <a:avLst/>
          </a:prstGeom>
        </p:spPr>
        <p:txBody>
          <a:bodyPr wrap="square">
            <a:spAutoFit/>
          </a:bodyPr>
          <a:lstStyle/>
          <a:p>
            <a:pPr algn="ctr">
              <a:spcAft>
                <a:spcPts val="1200"/>
              </a:spcAft>
            </a:pPr>
            <a:r>
              <a:rPr lang="en-US" sz="2000" dirty="0">
                <a:solidFill>
                  <a:schemeClr val="tx1"/>
                </a:solidFill>
              </a:rPr>
              <a:t>NIEM is a community-driven, </a:t>
            </a:r>
            <a:r>
              <a:rPr lang="en-US" sz="2000" dirty="0" smtClean="0">
                <a:solidFill>
                  <a:schemeClr val="tx1"/>
                </a:solidFill>
              </a:rPr>
              <a:t>whole-of-government, </a:t>
            </a:r>
            <a:r>
              <a:rPr lang="en-US" sz="2000" dirty="0">
                <a:solidFill>
                  <a:schemeClr val="tx1"/>
                </a:solidFill>
              </a:rPr>
              <a:t>standards-based approach to exchanging information. Diverse communities </a:t>
            </a:r>
            <a:r>
              <a:rPr lang="en-US" sz="2000" dirty="0" smtClean="0">
                <a:solidFill>
                  <a:schemeClr val="tx1"/>
                </a:solidFill>
              </a:rPr>
              <a:t>collectively </a:t>
            </a:r>
            <a:r>
              <a:rPr lang="en-US" sz="2000" dirty="0">
                <a:solidFill>
                  <a:schemeClr val="tx1"/>
                </a:solidFill>
              </a:rPr>
              <a:t>leverage NIEM to increase efficiencies and improve decision-making.</a:t>
            </a:r>
          </a:p>
        </p:txBody>
      </p:sp>
      <p:pic>
        <p:nvPicPr>
          <p:cNvPr id="8" name="Picture 7"/>
          <p:cNvPicPr>
            <a:picLocks noChangeAspect="1"/>
          </p:cNvPicPr>
          <p:nvPr/>
        </p:nvPicPr>
        <p:blipFill>
          <a:blip r:embed="rId3"/>
          <a:stretch>
            <a:fillRect/>
          </a:stretch>
        </p:blipFill>
        <p:spPr>
          <a:xfrm>
            <a:off x="167984" y="2582994"/>
            <a:ext cx="8879260" cy="3518197"/>
          </a:xfrm>
          <a:prstGeom prst="rect">
            <a:avLst/>
          </a:prstGeom>
        </p:spPr>
      </p:pic>
    </p:spTree>
    <p:extLst>
      <p:ext uri="{BB962C8B-B14F-4D97-AF65-F5344CB8AC3E}">
        <p14:creationId xmlns:p14="http://schemas.microsoft.com/office/powerpoint/2010/main" val="153904614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p:cNvGrpSpPr>
          <p:nvPr/>
        </p:nvGrpSpPr>
        <p:grpSpPr bwMode="auto">
          <a:xfrm>
            <a:off x="55644" y="739035"/>
            <a:ext cx="8991600" cy="152400"/>
            <a:chOff x="0" y="576"/>
            <a:chExt cx="5282" cy="189"/>
          </a:xfrm>
        </p:grpSpPr>
        <p:grpSp>
          <p:nvGrpSpPr>
            <p:cNvPr id="20" name="Group 19"/>
            <p:cNvGrpSpPr>
              <a:grpSpLocks/>
            </p:cNvGrpSpPr>
            <p:nvPr/>
          </p:nvGrpSpPr>
          <p:grpSpPr bwMode="auto">
            <a:xfrm>
              <a:off x="5158" y="576"/>
              <a:ext cx="124" cy="189"/>
              <a:chOff x="5158" y="576"/>
              <a:chExt cx="124" cy="189"/>
            </a:xfrm>
          </p:grpSpPr>
          <p:sp>
            <p:nvSpPr>
              <p:cNvPr id="40" name="Rectangle 9"/>
              <p:cNvSpPr>
                <a:spLocks noChangeArrowheads="1"/>
              </p:cNvSpPr>
              <p:nvPr/>
            </p:nvSpPr>
            <p:spPr bwMode="auto">
              <a:xfrm>
                <a:off x="5252" y="576"/>
                <a:ext cx="3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41" name="Rectangle 10"/>
              <p:cNvSpPr>
                <a:spLocks noChangeArrowheads="1"/>
              </p:cNvSpPr>
              <p:nvPr/>
            </p:nvSpPr>
            <p:spPr bwMode="auto">
              <a:xfrm>
                <a:off x="5158" y="576"/>
                <a:ext cx="6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1" name="Group 11"/>
            <p:cNvGrpSpPr>
              <a:grpSpLocks/>
            </p:cNvGrpSpPr>
            <p:nvPr/>
          </p:nvGrpSpPr>
          <p:grpSpPr bwMode="auto">
            <a:xfrm>
              <a:off x="4848" y="576"/>
              <a:ext cx="263" cy="189"/>
              <a:chOff x="4848" y="576"/>
              <a:chExt cx="263" cy="189"/>
            </a:xfrm>
          </p:grpSpPr>
          <p:sp>
            <p:nvSpPr>
              <p:cNvPr id="38" name="Rectangle 12"/>
              <p:cNvSpPr>
                <a:spLocks noChangeArrowheads="1"/>
              </p:cNvSpPr>
              <p:nvPr/>
            </p:nvSpPr>
            <p:spPr bwMode="auto">
              <a:xfrm>
                <a:off x="5018" y="576"/>
                <a:ext cx="93"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9" name="Rectangle 13"/>
              <p:cNvSpPr>
                <a:spLocks noChangeArrowheads="1"/>
              </p:cNvSpPr>
              <p:nvPr/>
            </p:nvSpPr>
            <p:spPr bwMode="auto">
              <a:xfrm>
                <a:off x="4848" y="576"/>
                <a:ext cx="12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3" name="Group 14"/>
            <p:cNvGrpSpPr>
              <a:grpSpLocks/>
            </p:cNvGrpSpPr>
            <p:nvPr/>
          </p:nvGrpSpPr>
          <p:grpSpPr bwMode="auto">
            <a:xfrm>
              <a:off x="4418" y="576"/>
              <a:ext cx="386" cy="189"/>
              <a:chOff x="4418" y="576"/>
              <a:chExt cx="386" cy="189"/>
            </a:xfrm>
          </p:grpSpPr>
          <p:sp>
            <p:nvSpPr>
              <p:cNvPr id="36" name="Rectangle 15"/>
              <p:cNvSpPr>
                <a:spLocks noChangeArrowheads="1"/>
              </p:cNvSpPr>
              <p:nvPr/>
            </p:nvSpPr>
            <p:spPr bwMode="auto">
              <a:xfrm>
                <a:off x="4650" y="576"/>
                <a:ext cx="15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7" name="Rectangle 16"/>
              <p:cNvSpPr>
                <a:spLocks noChangeArrowheads="1"/>
              </p:cNvSpPr>
              <p:nvPr/>
            </p:nvSpPr>
            <p:spPr bwMode="auto">
              <a:xfrm>
                <a:off x="4418" y="576"/>
                <a:ext cx="189"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4" name="Group 17"/>
            <p:cNvGrpSpPr>
              <a:grpSpLocks/>
            </p:cNvGrpSpPr>
            <p:nvPr/>
          </p:nvGrpSpPr>
          <p:grpSpPr bwMode="auto">
            <a:xfrm>
              <a:off x="3183" y="576"/>
              <a:ext cx="1191" cy="189"/>
              <a:chOff x="3183" y="576"/>
              <a:chExt cx="1191" cy="189"/>
            </a:xfrm>
          </p:grpSpPr>
          <p:sp>
            <p:nvSpPr>
              <p:cNvPr id="28" name="Rectangle 18"/>
              <p:cNvSpPr>
                <a:spLocks noChangeArrowheads="1"/>
              </p:cNvSpPr>
              <p:nvPr/>
            </p:nvSpPr>
            <p:spPr bwMode="auto">
              <a:xfrm>
                <a:off x="3558"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9" name="Rectangle 19"/>
              <p:cNvSpPr>
                <a:spLocks noChangeArrowheads="1"/>
              </p:cNvSpPr>
              <p:nvPr/>
            </p:nvSpPr>
            <p:spPr bwMode="auto">
              <a:xfrm>
                <a:off x="4156" y="576"/>
                <a:ext cx="218"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2" name="Rectangle 20"/>
              <p:cNvSpPr>
                <a:spLocks noChangeArrowheads="1"/>
              </p:cNvSpPr>
              <p:nvPr/>
            </p:nvSpPr>
            <p:spPr bwMode="auto">
              <a:xfrm>
                <a:off x="3864" y="576"/>
                <a:ext cx="250"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33" name="Rectangle 21"/>
              <p:cNvSpPr>
                <a:spLocks noChangeArrowheads="1"/>
              </p:cNvSpPr>
              <p:nvPr/>
            </p:nvSpPr>
            <p:spPr bwMode="auto">
              <a:xfrm>
                <a:off x="3183" y="576"/>
                <a:ext cx="314"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nvGrpSpPr>
            <p:cNvPr id="25" name="Group 22"/>
            <p:cNvGrpSpPr>
              <a:grpSpLocks/>
            </p:cNvGrpSpPr>
            <p:nvPr/>
          </p:nvGrpSpPr>
          <p:grpSpPr bwMode="auto">
            <a:xfrm>
              <a:off x="0" y="576"/>
              <a:ext cx="3143" cy="189"/>
              <a:chOff x="0" y="576"/>
              <a:chExt cx="3143" cy="189"/>
            </a:xfrm>
          </p:grpSpPr>
          <p:sp>
            <p:nvSpPr>
              <p:cNvPr id="26" name="Rectangle 23"/>
              <p:cNvSpPr>
                <a:spLocks noChangeArrowheads="1"/>
              </p:cNvSpPr>
              <p:nvPr/>
            </p:nvSpPr>
            <p:spPr bwMode="auto">
              <a:xfrm>
                <a:off x="2798" y="576"/>
                <a:ext cx="345"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sp>
            <p:nvSpPr>
              <p:cNvPr id="27" name="Rectangle 24"/>
              <p:cNvSpPr>
                <a:spLocks noChangeArrowheads="1"/>
              </p:cNvSpPr>
              <p:nvPr/>
            </p:nvSpPr>
            <p:spPr bwMode="auto">
              <a:xfrm>
                <a:off x="0" y="576"/>
                <a:ext cx="2756" cy="189"/>
              </a:xfrm>
              <a:prstGeom prst="rect">
                <a:avLst/>
              </a:prstGeom>
              <a:gradFill rotWithShape="0">
                <a:gsLst>
                  <a:gs pos="0">
                    <a:srgbClr val="9234DB">
                      <a:gamma/>
                      <a:shade val="40000"/>
                      <a:invGamma/>
                    </a:srgbClr>
                  </a:gs>
                  <a:gs pos="100000">
                    <a:srgbClr val="9234DB"/>
                  </a:gs>
                </a:gsLst>
                <a:lin ang="0" scaled="1"/>
              </a:gradFill>
              <a:ln w="9525">
                <a:noFill/>
                <a:miter lim="800000"/>
                <a:headEnd/>
                <a:tailEnd/>
              </a:ln>
              <a:effectLst/>
            </p:spPr>
            <p:txBody>
              <a:bodyPr wrap="none" anchor="ctr"/>
              <a:lstStyle/>
              <a:p>
                <a:endParaRPr lang="en-US" dirty="0"/>
              </a:p>
            </p:txBody>
          </p:sp>
        </p:grpSp>
      </p:grpSp>
      <p:sp>
        <p:nvSpPr>
          <p:cNvPr id="82" name="Title 2"/>
          <p:cNvSpPr txBox="1">
            <a:spLocks/>
          </p:cNvSpPr>
          <p:nvPr/>
        </p:nvSpPr>
        <p:spPr bwMode="auto">
          <a:xfrm>
            <a:off x="1219200" y="0"/>
            <a:ext cx="784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038" rIns="45720" bIns="46038" numCol="1" anchor="b" anchorCtr="0" compatLnSpc="1">
            <a:prstTxWarp prst="textNoShape">
              <a:avLst/>
            </a:prstTxWarp>
          </a:bodyPr>
          <a:lstStyle>
            <a:lvl1pPr algn="r" defTabSz="914400" rtl="0" eaLnBrk="1" latinLnBrk="0" hangingPunct="1">
              <a:spcBef>
                <a:spcPct val="0"/>
              </a:spcBef>
              <a:buNone/>
              <a:defRPr sz="2800" b="1" i="1" kern="1200">
                <a:solidFill>
                  <a:schemeClr val="tx1"/>
                </a:solidFill>
                <a:latin typeface="Times New Roman" pitchFamily="18" charset="0"/>
                <a:ea typeface="+mj-ea"/>
                <a:cs typeface="Times New Roman" pitchFamily="18" charset="0"/>
              </a:defRPr>
            </a:lvl1pPr>
          </a:lstStyle>
          <a:p>
            <a:pPr fontAlgn="auto">
              <a:spcAft>
                <a:spcPts val="0"/>
              </a:spcAft>
            </a:pPr>
            <a:r>
              <a:rPr lang="en-US" dirty="0" smtClean="0">
                <a:latin typeface="Arial" panose="020B0604020202020204" pitchFamily="34" charset="0"/>
                <a:cs typeface="Arial" panose="020B0604020202020204" pitchFamily="34" charset="0"/>
              </a:rPr>
              <a:t>Distributed Governance</a:t>
            </a:r>
            <a:endParaRPr lang="en-US" dirty="0">
              <a:latin typeface="Arial" panose="020B0604020202020204" pitchFamily="34" charset="0"/>
              <a:cs typeface="Arial" panose="020B0604020202020204" pitchFamily="34" charset="0"/>
            </a:endParaRPr>
          </a:p>
        </p:txBody>
      </p:sp>
      <p:grpSp>
        <p:nvGrpSpPr>
          <p:cNvPr id="83" name="Group 82"/>
          <p:cNvGrpSpPr/>
          <p:nvPr/>
        </p:nvGrpSpPr>
        <p:grpSpPr>
          <a:xfrm>
            <a:off x="991346" y="1219200"/>
            <a:ext cx="7135699" cy="3877491"/>
            <a:chOff x="914400" y="1219200"/>
            <a:chExt cx="7135699" cy="3877491"/>
          </a:xfrm>
        </p:grpSpPr>
        <p:cxnSp>
          <p:nvCxnSpPr>
            <p:cNvPr id="84" name="Straight Connector 83"/>
            <p:cNvCxnSpPr>
              <a:stCxn id="87" idx="2"/>
            </p:cNvCxnSpPr>
            <p:nvPr/>
          </p:nvCxnSpPr>
          <p:spPr bwMode="auto">
            <a:xfrm>
              <a:off x="4468454" y="1908006"/>
              <a:ext cx="24438" cy="1520994"/>
            </a:xfrm>
            <a:prstGeom prst="line">
              <a:avLst/>
            </a:prstGeom>
            <a:gradFill rotWithShape="0">
              <a:gsLst>
                <a:gs pos="0">
                  <a:srgbClr val="000000"/>
                </a:gs>
                <a:gs pos="100000">
                  <a:srgbClr val="000000">
                    <a:gamma/>
                    <a:shade val="89804"/>
                    <a:invGamma/>
                  </a:srgbClr>
                </a:gs>
              </a:gsLst>
              <a:lin ang="5400000" scaled="1"/>
            </a:gradFill>
            <a:ln w="12700" cap="flat" cmpd="sng" algn="ctr">
              <a:solidFill>
                <a:srgbClr val="000000"/>
              </a:solidFill>
              <a:prstDash val="solid"/>
              <a:round/>
              <a:headEnd type="none" w="sm" len="sm"/>
              <a:tailEnd type="none" w="sm" len="sm"/>
            </a:ln>
            <a:effectLst/>
          </p:spPr>
        </p:cxnSp>
        <p:cxnSp>
          <p:nvCxnSpPr>
            <p:cNvPr id="85" name="Straight Connector 84"/>
            <p:cNvCxnSpPr>
              <a:stCxn id="97" idx="2"/>
            </p:cNvCxnSpPr>
            <p:nvPr/>
          </p:nvCxnSpPr>
          <p:spPr bwMode="auto">
            <a:xfrm flipH="1">
              <a:off x="6570152" y="4133158"/>
              <a:ext cx="10857" cy="938399"/>
            </a:xfrm>
            <a:prstGeom prst="line">
              <a:avLst/>
            </a:prstGeom>
            <a:gradFill rotWithShape="0">
              <a:gsLst>
                <a:gs pos="0">
                  <a:srgbClr val="000000"/>
                </a:gs>
                <a:gs pos="100000">
                  <a:srgbClr val="000000">
                    <a:gamma/>
                    <a:shade val="89804"/>
                    <a:invGamma/>
                  </a:srgbClr>
                </a:gs>
              </a:gsLst>
              <a:lin ang="5400000" scaled="1"/>
            </a:gradFill>
            <a:ln w="12700" cap="flat" cmpd="sng" algn="ctr">
              <a:solidFill>
                <a:srgbClr val="000000"/>
              </a:solidFill>
              <a:prstDash val="solid"/>
              <a:round/>
              <a:headEnd type="none" w="sm" len="sm"/>
              <a:tailEnd type="none" w="sm" len="sm"/>
            </a:ln>
            <a:effectLst/>
          </p:spPr>
        </p:cxnSp>
        <p:sp>
          <p:nvSpPr>
            <p:cNvPr id="86" name="TextBox 85"/>
            <p:cNvSpPr txBox="1"/>
            <p:nvPr/>
          </p:nvSpPr>
          <p:spPr>
            <a:xfrm>
              <a:off x="3812870" y="1219200"/>
              <a:ext cx="1175322" cy="338554"/>
            </a:xfrm>
            <a:prstGeom prst="rect">
              <a:avLst/>
            </a:prstGeom>
            <a:solidFill>
              <a:srgbClr val="114FFB">
                <a:lumMod val="40000"/>
                <a:lumOff val="60000"/>
              </a:srgbClr>
            </a:solidFill>
            <a:ln>
              <a:solidFill>
                <a:srgbClr val="114FFB"/>
              </a:solidFill>
            </a:ln>
          </p:spPr>
          <p:txBody>
            <a:bodyPr wrap="none" rtlCol="0">
              <a:spAutoFit/>
            </a:bodyPr>
            <a:lstStyle/>
            <a:p>
              <a:pPr eaLnBrk="1" hangingPunct="1">
                <a:defRPr/>
              </a:pPr>
              <a:r>
                <a:rPr lang="en-US" kern="0" dirty="0" smtClean="0">
                  <a:solidFill>
                    <a:srgbClr val="000000"/>
                  </a:solidFill>
                  <a:cs typeface="Arial" charset="0"/>
                </a:rPr>
                <a:t>NIEM ESC</a:t>
              </a:r>
            </a:p>
          </p:txBody>
        </p:sp>
        <p:sp>
          <p:nvSpPr>
            <p:cNvPr id="87" name="Rectangle 86"/>
            <p:cNvSpPr/>
            <p:nvPr/>
          </p:nvSpPr>
          <p:spPr bwMode="auto">
            <a:xfrm>
              <a:off x="2768309" y="1569452"/>
              <a:ext cx="3400290" cy="338554"/>
            </a:xfrm>
            <a:prstGeom prst="rect">
              <a:avLst/>
            </a:prstGeom>
            <a:no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defRPr/>
              </a:pPr>
              <a:endParaRPr lang="en-US" kern="0" smtClean="0">
                <a:cs typeface="Arial" charset="0"/>
              </a:endParaRPr>
            </a:p>
          </p:txBody>
        </p:sp>
        <p:sp>
          <p:nvSpPr>
            <p:cNvPr id="88" name="TextBox 87"/>
            <p:cNvSpPr txBox="1"/>
            <p:nvPr/>
          </p:nvSpPr>
          <p:spPr>
            <a:xfrm>
              <a:off x="2768309" y="1555581"/>
              <a:ext cx="3400290" cy="338554"/>
            </a:xfrm>
            <a:prstGeom prst="rect">
              <a:avLst/>
            </a:prstGeom>
            <a:noFill/>
          </p:spPr>
          <p:txBody>
            <a:bodyPr wrap="none" rtlCol="0">
              <a:spAutoFit/>
            </a:bodyPr>
            <a:lstStyle/>
            <a:p>
              <a:pPr eaLnBrk="1" hangingPunct="1"/>
              <a:r>
                <a:rPr lang="en-US" dirty="0">
                  <a:solidFill>
                    <a:srgbClr val="000000"/>
                  </a:solidFill>
                  <a:cs typeface="Arial" charset="0"/>
                </a:rPr>
                <a:t>NIEM Executive Steering Council</a:t>
              </a:r>
            </a:p>
          </p:txBody>
        </p:sp>
        <p:grpSp>
          <p:nvGrpSpPr>
            <p:cNvPr id="89" name="Group 88"/>
            <p:cNvGrpSpPr/>
            <p:nvPr/>
          </p:nvGrpSpPr>
          <p:grpSpPr>
            <a:xfrm>
              <a:off x="3774770" y="2154823"/>
              <a:ext cx="1305390" cy="338554"/>
              <a:chOff x="3429000" y="3090446"/>
              <a:chExt cx="1305390" cy="338554"/>
            </a:xfrm>
            <a:solidFill>
              <a:srgbClr val="114FFB">
                <a:lumMod val="40000"/>
                <a:lumOff val="60000"/>
              </a:srgbClr>
            </a:solidFill>
          </p:grpSpPr>
          <p:sp>
            <p:nvSpPr>
              <p:cNvPr id="104" name="Rectangle 103"/>
              <p:cNvSpPr/>
              <p:nvPr/>
            </p:nvSpPr>
            <p:spPr bwMode="auto">
              <a:xfrm>
                <a:off x="3429000" y="3090446"/>
                <a:ext cx="1295400" cy="338554"/>
              </a:xfrm>
              <a:prstGeom prst="rect">
                <a:avLst/>
              </a:prstGeom>
              <a:grpFill/>
              <a:ln w="12700" cap="flat" cmpd="sng" algn="ctr">
                <a:solidFill>
                  <a:srgbClr val="114FFB"/>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defRPr/>
                </a:pPr>
                <a:endParaRPr lang="en-US" kern="0" smtClean="0">
                  <a:cs typeface="Arial" charset="0"/>
                </a:endParaRPr>
              </a:p>
            </p:txBody>
          </p:sp>
          <p:sp>
            <p:nvSpPr>
              <p:cNvPr id="105" name="TextBox 104"/>
              <p:cNvSpPr txBox="1"/>
              <p:nvPr/>
            </p:nvSpPr>
            <p:spPr>
              <a:xfrm>
                <a:off x="3429000" y="3090446"/>
                <a:ext cx="1305390" cy="338554"/>
              </a:xfrm>
              <a:prstGeom prst="rect">
                <a:avLst/>
              </a:prstGeom>
              <a:grpFill/>
              <a:ln>
                <a:solidFill>
                  <a:srgbClr val="114FFB"/>
                </a:solidFill>
              </a:ln>
            </p:spPr>
            <p:txBody>
              <a:bodyPr wrap="square" rtlCol="0">
                <a:spAutoFit/>
              </a:bodyPr>
              <a:lstStyle/>
              <a:p>
                <a:pPr eaLnBrk="1" hangingPunct="1">
                  <a:defRPr/>
                </a:pPr>
                <a:r>
                  <a:rPr lang="en-US" kern="0" dirty="0" smtClean="0">
                    <a:solidFill>
                      <a:srgbClr val="000000"/>
                    </a:solidFill>
                    <a:cs typeface="Arial" charset="0"/>
                  </a:rPr>
                  <a:t>NIEM PMO</a:t>
                </a:r>
              </a:p>
            </p:txBody>
          </p:sp>
        </p:grpSp>
        <p:sp>
          <p:nvSpPr>
            <p:cNvPr id="90" name="TextBox 89"/>
            <p:cNvSpPr txBox="1"/>
            <p:nvPr/>
          </p:nvSpPr>
          <p:spPr>
            <a:xfrm>
              <a:off x="2935739" y="2514600"/>
              <a:ext cx="3090579" cy="584775"/>
            </a:xfrm>
            <a:prstGeom prst="rect">
              <a:avLst/>
            </a:prstGeom>
            <a:solidFill>
              <a:srgbClr val="FFFFFF"/>
            </a:solidFill>
            <a:ln>
              <a:solidFill>
                <a:srgbClr val="000000"/>
              </a:solidFill>
            </a:ln>
          </p:spPr>
          <p:txBody>
            <a:bodyPr wrap="square" rtlCol="0">
              <a:spAutoFit/>
            </a:bodyPr>
            <a:lstStyle/>
            <a:p>
              <a:pPr algn="ctr" eaLnBrk="1" hangingPunct="1">
                <a:defRPr/>
              </a:pPr>
              <a:r>
                <a:rPr lang="en-US" kern="0" dirty="0" smtClean="0">
                  <a:solidFill>
                    <a:srgbClr val="000000"/>
                  </a:solidFill>
                  <a:cs typeface="Arial" charset="0"/>
                </a:rPr>
                <a:t>Program Management Office </a:t>
              </a:r>
            </a:p>
            <a:p>
              <a:pPr algn="ctr" eaLnBrk="1" hangingPunct="1">
                <a:defRPr/>
              </a:pPr>
              <a:r>
                <a:rPr lang="en-US" kern="0" dirty="0" smtClean="0">
                  <a:solidFill>
                    <a:srgbClr val="000000"/>
                  </a:solidFill>
                  <a:cs typeface="Arial" charset="0"/>
                </a:rPr>
                <a:t>Executive Director </a:t>
              </a:r>
            </a:p>
          </p:txBody>
        </p:sp>
        <p:sp>
          <p:nvSpPr>
            <p:cNvPr id="91" name="TextBox 90"/>
            <p:cNvSpPr txBox="1"/>
            <p:nvPr/>
          </p:nvSpPr>
          <p:spPr>
            <a:xfrm>
              <a:off x="5750044" y="4788914"/>
              <a:ext cx="1619354" cy="307777"/>
            </a:xfrm>
            <a:prstGeom prst="rect">
              <a:avLst/>
            </a:prstGeom>
            <a:solidFill>
              <a:srgbClr val="669900"/>
            </a:solidFill>
            <a:ln>
              <a:solidFill>
                <a:srgbClr val="000000"/>
              </a:solidFill>
            </a:ln>
          </p:spPr>
          <p:txBody>
            <a:bodyPr wrap="none" rtlCol="0">
              <a:spAutoFit/>
            </a:bodyPr>
            <a:lstStyle>
              <a:defPPr>
                <a:defRPr lang="en-US"/>
              </a:defPPr>
              <a:lvl1pPr algn="ctr" fontAlgn="base">
                <a:spcBef>
                  <a:spcPct val="0"/>
                </a:spcBef>
                <a:spcAft>
                  <a:spcPct val="0"/>
                </a:spcAft>
                <a:defRPr sz="1400" b="1">
                  <a:solidFill>
                    <a:srgbClr val="000000"/>
                  </a:solidFill>
                </a:defRPr>
              </a:lvl1pPr>
            </a:lstStyle>
            <a:p>
              <a:pPr eaLnBrk="1" hangingPunct="1">
                <a:defRPr/>
              </a:pPr>
              <a:r>
                <a:rPr lang="en-US" kern="0" dirty="0" smtClean="0">
                  <a:cs typeface="Arial" charset="0"/>
                </a:rPr>
                <a:t>IEPD Developers</a:t>
              </a:r>
              <a:endParaRPr lang="en-US" kern="0" dirty="0">
                <a:cs typeface="Arial" charset="0"/>
              </a:endParaRPr>
            </a:p>
          </p:txBody>
        </p:sp>
        <p:cxnSp>
          <p:nvCxnSpPr>
            <p:cNvPr id="92" name="Straight Connector 91"/>
            <p:cNvCxnSpPr>
              <a:endCxn id="100" idx="1"/>
            </p:cNvCxnSpPr>
            <p:nvPr/>
          </p:nvCxnSpPr>
          <p:spPr bwMode="auto">
            <a:xfrm flipV="1">
              <a:off x="2597318" y="3431608"/>
              <a:ext cx="3396678" cy="12532"/>
            </a:xfrm>
            <a:prstGeom prst="line">
              <a:avLst/>
            </a:prstGeom>
            <a:gradFill rotWithShape="0">
              <a:gsLst>
                <a:gs pos="0">
                  <a:srgbClr val="000000"/>
                </a:gs>
                <a:gs pos="100000">
                  <a:srgbClr val="000000">
                    <a:gamma/>
                    <a:shade val="89804"/>
                    <a:invGamma/>
                  </a:srgbClr>
                </a:gs>
              </a:gsLst>
              <a:lin ang="5400000" scaled="1"/>
            </a:gradFill>
            <a:ln w="12700" cap="flat" cmpd="sng" algn="ctr">
              <a:solidFill>
                <a:srgbClr val="000000"/>
              </a:solidFill>
              <a:prstDash val="solid"/>
              <a:round/>
              <a:headEnd type="none" w="sm" len="sm"/>
              <a:tailEnd type="none" w="sm" len="sm"/>
            </a:ln>
            <a:effectLst/>
          </p:spPr>
        </p:cxnSp>
        <p:grpSp>
          <p:nvGrpSpPr>
            <p:cNvPr id="93" name="Group 92"/>
            <p:cNvGrpSpPr/>
            <p:nvPr/>
          </p:nvGrpSpPr>
          <p:grpSpPr>
            <a:xfrm>
              <a:off x="1802996" y="3262331"/>
              <a:ext cx="1175322" cy="338554"/>
              <a:chOff x="653478" y="3871496"/>
              <a:chExt cx="1175322" cy="338554"/>
            </a:xfrm>
          </p:grpSpPr>
          <p:sp>
            <p:nvSpPr>
              <p:cNvPr id="102" name="TextBox 101"/>
              <p:cNvSpPr txBox="1"/>
              <p:nvPr/>
            </p:nvSpPr>
            <p:spPr>
              <a:xfrm>
                <a:off x="653478" y="3871496"/>
                <a:ext cx="1175322" cy="338554"/>
              </a:xfrm>
              <a:prstGeom prst="rect">
                <a:avLst/>
              </a:prstGeom>
              <a:solidFill>
                <a:srgbClr val="114FFB">
                  <a:lumMod val="40000"/>
                  <a:lumOff val="60000"/>
                </a:srgbClr>
              </a:solidFill>
            </p:spPr>
            <p:txBody>
              <a:bodyPr wrap="square" rtlCol="0">
                <a:spAutoFit/>
              </a:bodyPr>
              <a:lstStyle/>
              <a:p>
                <a:pPr eaLnBrk="1" hangingPunct="1">
                  <a:defRPr/>
                </a:pPr>
                <a:r>
                  <a:rPr lang="en-US" kern="0" dirty="0" smtClean="0">
                    <a:solidFill>
                      <a:srgbClr val="000000"/>
                    </a:solidFill>
                    <a:cs typeface="Arial" charset="0"/>
                  </a:rPr>
                  <a:t>   NTAC</a:t>
                </a:r>
              </a:p>
            </p:txBody>
          </p:sp>
          <p:sp>
            <p:nvSpPr>
              <p:cNvPr id="103" name="Rounded Rectangle 102"/>
              <p:cNvSpPr/>
              <p:nvPr/>
            </p:nvSpPr>
            <p:spPr bwMode="auto">
              <a:xfrm>
                <a:off x="653478" y="3871496"/>
                <a:ext cx="1175322" cy="338554"/>
              </a:xfrm>
              <a:prstGeom prst="roundRect">
                <a:avLst/>
              </a:prstGeom>
              <a:no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defRPr/>
                </a:pPr>
                <a:endParaRPr lang="en-US" kern="0" smtClean="0">
                  <a:cs typeface="Arial" charset="0"/>
                </a:endParaRPr>
              </a:p>
            </p:txBody>
          </p:sp>
        </p:grpSp>
        <p:grpSp>
          <p:nvGrpSpPr>
            <p:cNvPr id="94" name="Group 93"/>
            <p:cNvGrpSpPr/>
            <p:nvPr/>
          </p:nvGrpSpPr>
          <p:grpSpPr>
            <a:xfrm>
              <a:off x="5993996" y="3262331"/>
              <a:ext cx="1175322" cy="338554"/>
              <a:chOff x="653478" y="3871496"/>
              <a:chExt cx="1175322" cy="338554"/>
            </a:xfrm>
          </p:grpSpPr>
          <p:sp>
            <p:nvSpPr>
              <p:cNvPr id="100" name="TextBox 99"/>
              <p:cNvSpPr txBox="1"/>
              <p:nvPr/>
            </p:nvSpPr>
            <p:spPr>
              <a:xfrm>
                <a:off x="653478" y="3871496"/>
                <a:ext cx="1175322" cy="338554"/>
              </a:xfrm>
              <a:prstGeom prst="rect">
                <a:avLst/>
              </a:prstGeom>
              <a:solidFill>
                <a:srgbClr val="114FFB">
                  <a:lumMod val="40000"/>
                  <a:lumOff val="60000"/>
                </a:srgbClr>
              </a:solidFill>
            </p:spPr>
            <p:txBody>
              <a:bodyPr wrap="square" rtlCol="0">
                <a:spAutoFit/>
              </a:bodyPr>
              <a:lstStyle/>
              <a:p>
                <a:pPr eaLnBrk="1" hangingPunct="1">
                  <a:defRPr/>
                </a:pPr>
                <a:r>
                  <a:rPr lang="en-US" kern="0" dirty="0" smtClean="0">
                    <a:solidFill>
                      <a:srgbClr val="000000"/>
                    </a:solidFill>
                    <a:cs typeface="Arial" charset="0"/>
                  </a:rPr>
                  <a:t>   NBAC</a:t>
                </a:r>
              </a:p>
            </p:txBody>
          </p:sp>
          <p:sp>
            <p:nvSpPr>
              <p:cNvPr id="101" name="Rounded Rectangle 100"/>
              <p:cNvSpPr/>
              <p:nvPr/>
            </p:nvSpPr>
            <p:spPr bwMode="auto">
              <a:xfrm>
                <a:off x="653478" y="3871496"/>
                <a:ext cx="1175322" cy="338554"/>
              </a:xfrm>
              <a:prstGeom prst="roundRect">
                <a:avLst/>
              </a:prstGeom>
              <a:no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defRPr/>
                </a:pPr>
                <a:endParaRPr lang="en-US" kern="0" smtClean="0">
                  <a:cs typeface="Arial" charset="0"/>
                </a:endParaRPr>
              </a:p>
            </p:txBody>
          </p:sp>
        </p:grpSp>
        <p:sp>
          <p:nvSpPr>
            <p:cNvPr id="95" name="TextBox 94"/>
            <p:cNvSpPr txBox="1"/>
            <p:nvPr/>
          </p:nvSpPr>
          <p:spPr>
            <a:xfrm>
              <a:off x="5477029" y="4277672"/>
              <a:ext cx="2209259" cy="307777"/>
            </a:xfrm>
            <a:prstGeom prst="rect">
              <a:avLst/>
            </a:prstGeom>
            <a:solidFill>
              <a:schemeClr val="accent2">
                <a:lumMod val="60000"/>
                <a:lumOff val="40000"/>
              </a:schemeClr>
            </a:solidFill>
            <a:ln>
              <a:solidFill>
                <a:srgbClr val="000000"/>
              </a:solidFill>
            </a:ln>
          </p:spPr>
          <p:txBody>
            <a:bodyPr wrap="none" rtlCol="0">
              <a:spAutoFit/>
            </a:bodyPr>
            <a:lstStyle/>
            <a:p>
              <a:pPr algn="ctr" eaLnBrk="1" hangingPunct="1">
                <a:defRPr/>
              </a:pPr>
              <a:r>
                <a:rPr lang="en-US" sz="1400" kern="0" dirty="0" smtClean="0">
                  <a:solidFill>
                    <a:srgbClr val="000000"/>
                  </a:solidFill>
                  <a:cs typeface="Arial" charset="0"/>
                </a:rPr>
                <a:t>Domain Stewards (14+) </a:t>
              </a:r>
            </a:p>
          </p:txBody>
        </p:sp>
        <p:sp>
          <p:nvSpPr>
            <p:cNvPr id="96" name="TextBox 95"/>
            <p:cNvSpPr txBox="1"/>
            <p:nvPr/>
          </p:nvSpPr>
          <p:spPr>
            <a:xfrm>
              <a:off x="914400" y="3609527"/>
              <a:ext cx="2938181" cy="523220"/>
            </a:xfrm>
            <a:prstGeom prst="rect">
              <a:avLst/>
            </a:prstGeom>
            <a:noFill/>
            <a:ln>
              <a:solidFill>
                <a:srgbClr val="000000"/>
              </a:solidFill>
            </a:ln>
          </p:spPr>
          <p:txBody>
            <a:bodyPr wrap="square" rtlCol="0">
              <a:spAutoFit/>
            </a:bodyPr>
            <a:lstStyle/>
            <a:p>
              <a:pPr algn="ctr" eaLnBrk="1" hangingPunct="1"/>
              <a:r>
                <a:rPr lang="en-US" sz="1400" dirty="0">
                  <a:solidFill>
                    <a:srgbClr val="000000"/>
                  </a:solidFill>
                  <a:cs typeface="Arial" charset="0"/>
                </a:rPr>
                <a:t>NIEM </a:t>
              </a:r>
              <a:r>
                <a:rPr lang="en-US" sz="1400" dirty="0" smtClean="0">
                  <a:solidFill>
                    <a:srgbClr val="0000FF"/>
                  </a:solidFill>
                  <a:cs typeface="Arial" charset="0"/>
                </a:rPr>
                <a:t>Technical</a:t>
              </a:r>
              <a:r>
                <a:rPr lang="en-US" sz="1400" dirty="0" smtClean="0">
                  <a:solidFill>
                    <a:srgbClr val="000000"/>
                  </a:solidFill>
                  <a:cs typeface="Arial" charset="0"/>
                </a:rPr>
                <a:t> Architecture </a:t>
              </a:r>
              <a:endParaRPr lang="en-US" sz="1400" dirty="0">
                <a:solidFill>
                  <a:srgbClr val="000000"/>
                </a:solidFill>
                <a:cs typeface="Arial" charset="0"/>
              </a:endParaRPr>
            </a:p>
            <a:p>
              <a:pPr algn="ctr" eaLnBrk="1" hangingPunct="1"/>
              <a:r>
                <a:rPr lang="en-US" sz="1400" dirty="0" smtClean="0">
                  <a:solidFill>
                    <a:srgbClr val="000000"/>
                  </a:solidFill>
                  <a:cs typeface="Arial" charset="0"/>
                </a:rPr>
                <a:t>Committee (tech specs)</a:t>
              </a:r>
              <a:endParaRPr lang="en-US" sz="1400" dirty="0">
                <a:solidFill>
                  <a:srgbClr val="000000"/>
                </a:solidFill>
                <a:cs typeface="Arial" charset="0"/>
              </a:endParaRPr>
            </a:p>
          </p:txBody>
        </p:sp>
        <p:sp>
          <p:nvSpPr>
            <p:cNvPr id="97" name="TextBox 96"/>
            <p:cNvSpPr txBox="1"/>
            <p:nvPr/>
          </p:nvSpPr>
          <p:spPr>
            <a:xfrm>
              <a:off x="5111918" y="3609938"/>
              <a:ext cx="2938181" cy="523220"/>
            </a:xfrm>
            <a:prstGeom prst="rect">
              <a:avLst/>
            </a:prstGeom>
            <a:noFill/>
            <a:ln>
              <a:solidFill>
                <a:srgbClr val="000000"/>
              </a:solidFill>
            </a:ln>
          </p:spPr>
          <p:txBody>
            <a:bodyPr wrap="square" rtlCol="0">
              <a:spAutoFit/>
            </a:bodyPr>
            <a:lstStyle/>
            <a:p>
              <a:pPr algn="ctr" eaLnBrk="1" hangingPunct="1"/>
              <a:r>
                <a:rPr lang="en-US" sz="1400" dirty="0">
                  <a:solidFill>
                    <a:srgbClr val="000000"/>
                  </a:solidFill>
                  <a:cs typeface="Arial" charset="0"/>
                </a:rPr>
                <a:t>NIEM </a:t>
              </a:r>
              <a:r>
                <a:rPr lang="en-US" sz="1400" dirty="0">
                  <a:solidFill>
                    <a:srgbClr val="0000FF"/>
                  </a:solidFill>
                  <a:cs typeface="Arial" charset="0"/>
                </a:rPr>
                <a:t>Business</a:t>
              </a:r>
              <a:r>
                <a:rPr lang="en-US" sz="1400" dirty="0">
                  <a:solidFill>
                    <a:srgbClr val="000000"/>
                  </a:solidFill>
                  <a:cs typeface="Arial" charset="0"/>
                </a:rPr>
                <a:t> Architecture </a:t>
              </a:r>
            </a:p>
            <a:p>
              <a:pPr algn="ctr" eaLnBrk="1" hangingPunct="1"/>
              <a:r>
                <a:rPr lang="en-US" sz="1400" dirty="0" smtClean="0">
                  <a:solidFill>
                    <a:srgbClr val="000000"/>
                  </a:solidFill>
                  <a:cs typeface="Arial" charset="0"/>
                </a:rPr>
                <a:t>Committee (data model)</a:t>
              </a:r>
              <a:endParaRPr lang="en-US" sz="1400" dirty="0">
                <a:solidFill>
                  <a:srgbClr val="000000"/>
                </a:solidFill>
                <a:cs typeface="Arial" charset="0"/>
              </a:endParaRPr>
            </a:p>
          </p:txBody>
        </p:sp>
        <p:cxnSp>
          <p:nvCxnSpPr>
            <p:cNvPr id="98" name="Straight Connector 97"/>
            <p:cNvCxnSpPr>
              <a:stCxn id="96" idx="2"/>
              <a:endCxn id="99" idx="0"/>
            </p:cNvCxnSpPr>
            <p:nvPr/>
          </p:nvCxnSpPr>
          <p:spPr bwMode="auto">
            <a:xfrm flipH="1">
              <a:off x="2382342" y="4132747"/>
              <a:ext cx="1149" cy="440724"/>
            </a:xfrm>
            <a:prstGeom prst="line">
              <a:avLst/>
            </a:prstGeom>
            <a:gradFill rotWithShape="0">
              <a:gsLst>
                <a:gs pos="0">
                  <a:srgbClr val="000000"/>
                </a:gs>
                <a:gs pos="100000">
                  <a:srgbClr val="000000">
                    <a:gamma/>
                    <a:shade val="89804"/>
                    <a:invGamma/>
                  </a:srgbClr>
                </a:gs>
              </a:gsLst>
              <a:lin ang="5400000" scaled="1"/>
            </a:gradFill>
            <a:ln w="12700" cap="flat" cmpd="sng" algn="ctr">
              <a:solidFill>
                <a:srgbClr val="000000"/>
              </a:solidFill>
              <a:prstDash val="solid"/>
              <a:round/>
              <a:headEnd type="none" w="sm" len="sm"/>
              <a:tailEnd type="none" w="sm" len="sm"/>
            </a:ln>
            <a:effectLst/>
          </p:spPr>
        </p:cxnSp>
        <p:sp>
          <p:nvSpPr>
            <p:cNvPr id="99" name="TextBox 98"/>
            <p:cNvSpPr txBox="1"/>
            <p:nvPr/>
          </p:nvSpPr>
          <p:spPr>
            <a:xfrm>
              <a:off x="1797085" y="4573471"/>
              <a:ext cx="1170513" cy="523220"/>
            </a:xfrm>
            <a:prstGeom prst="rect">
              <a:avLst/>
            </a:prstGeom>
            <a:solidFill>
              <a:srgbClr val="FFC000"/>
            </a:solidFill>
            <a:ln>
              <a:solidFill>
                <a:srgbClr val="000000"/>
              </a:solidFill>
            </a:ln>
          </p:spPr>
          <p:txBody>
            <a:bodyPr wrap="none" rtlCol="0">
              <a:spAutoFit/>
            </a:bodyPr>
            <a:lstStyle>
              <a:defPPr>
                <a:defRPr lang="en-US"/>
              </a:defPPr>
              <a:lvl1pPr algn="ctr" fontAlgn="base">
                <a:spcBef>
                  <a:spcPct val="0"/>
                </a:spcBef>
                <a:spcAft>
                  <a:spcPct val="0"/>
                </a:spcAft>
                <a:defRPr sz="1400" b="1">
                  <a:solidFill>
                    <a:srgbClr val="000000"/>
                  </a:solidFill>
                </a:defRPr>
              </a:lvl1pPr>
            </a:lstStyle>
            <a:p>
              <a:pPr eaLnBrk="1" hangingPunct="1">
                <a:defRPr/>
              </a:pPr>
              <a:r>
                <a:rPr lang="en-US" kern="0" dirty="0" smtClean="0">
                  <a:cs typeface="Arial" charset="0"/>
                </a:rPr>
                <a:t>User</a:t>
              </a:r>
            </a:p>
            <a:p>
              <a:pPr eaLnBrk="1" hangingPunct="1">
                <a:defRPr/>
              </a:pPr>
              <a:r>
                <a:rPr lang="en-US" kern="0" dirty="0" smtClean="0">
                  <a:cs typeface="Arial" charset="0"/>
                </a:rPr>
                <a:t>Community</a:t>
              </a:r>
              <a:endParaRPr lang="en-US" kern="0" dirty="0">
                <a:cs typeface="Arial" charset="0"/>
              </a:endParaRPr>
            </a:p>
          </p:txBody>
        </p:sp>
      </p:grpSp>
      <p:sp>
        <p:nvSpPr>
          <p:cNvPr id="106" name="Rectangle 105"/>
          <p:cNvSpPr/>
          <p:nvPr/>
        </p:nvSpPr>
        <p:spPr>
          <a:xfrm>
            <a:off x="-12803" y="5444134"/>
            <a:ext cx="9143999" cy="707886"/>
          </a:xfrm>
          <a:prstGeom prst="rect">
            <a:avLst/>
          </a:prstGeom>
        </p:spPr>
        <p:txBody>
          <a:bodyPr wrap="square">
            <a:spAutoFit/>
          </a:bodyPr>
          <a:lstStyle/>
          <a:p>
            <a:pPr algn="ctr">
              <a:spcAft>
                <a:spcPts val="1200"/>
              </a:spcAft>
            </a:pPr>
            <a:r>
              <a:rPr lang="en-US" sz="2000" b="0" dirty="0" smtClean="0">
                <a:solidFill>
                  <a:schemeClr val="tx1"/>
                </a:solidFill>
              </a:rPr>
              <a:t>Each color differentiates an independent area of </a:t>
            </a:r>
            <a:br>
              <a:rPr lang="en-US" sz="2000" b="0" dirty="0" smtClean="0">
                <a:solidFill>
                  <a:schemeClr val="tx1"/>
                </a:solidFill>
              </a:rPr>
            </a:br>
            <a:r>
              <a:rPr lang="en-US" sz="2000" b="0" dirty="0" smtClean="0">
                <a:solidFill>
                  <a:schemeClr val="tx1"/>
                </a:solidFill>
              </a:rPr>
              <a:t>governance supported by NIEM.</a:t>
            </a:r>
            <a:endParaRPr lang="en-US" sz="2000" b="0" dirty="0">
              <a:solidFill>
                <a:schemeClr val="tx1"/>
              </a:solidFill>
            </a:endParaRPr>
          </a:p>
        </p:txBody>
      </p:sp>
    </p:spTree>
    <p:extLst>
      <p:ext uri="{BB962C8B-B14F-4D97-AF65-F5344CB8AC3E}">
        <p14:creationId xmlns:p14="http://schemas.microsoft.com/office/powerpoint/2010/main" val="202838137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Desig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0000"/>
            </a:gs>
            <a:gs pos="100000">
              <a:srgbClr val="000000">
                <a:gamma/>
                <a:shade val="89804"/>
                <a:invGamma/>
              </a:srgbClr>
            </a:gs>
          </a:gsLst>
          <a:lin ang="5400000" scaled="1"/>
        </a:gra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gradFill rotWithShape="0">
          <a:gsLst>
            <a:gs pos="0">
              <a:srgbClr val="000000"/>
            </a:gs>
            <a:gs pos="100000">
              <a:srgbClr val="000000">
                <a:gamma/>
                <a:shade val="89804"/>
                <a:invGamma/>
              </a:srgbClr>
            </a:gs>
          </a:gsLst>
          <a:lin ang="5400000" scaled="1"/>
        </a:gra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Custom 2">
      <a:dk1>
        <a:srgbClr val="000000"/>
      </a:dk1>
      <a:lt1>
        <a:srgbClr val="FFFFFF"/>
      </a:lt1>
      <a:dk2>
        <a:srgbClr val="000000"/>
      </a:dk2>
      <a:lt2>
        <a:srgbClr val="919191"/>
      </a:lt2>
      <a:accent1>
        <a:srgbClr val="114FFB"/>
      </a:accent1>
      <a:accent2>
        <a:srgbClr val="FAFD00"/>
      </a:accent2>
      <a:accent3>
        <a:srgbClr val="FFFFFF"/>
      </a:accent3>
      <a:accent4>
        <a:srgbClr val="000000"/>
      </a:accent4>
      <a:accent5>
        <a:srgbClr val="AAB2FD"/>
      </a:accent5>
      <a:accent6>
        <a:srgbClr val="E3E500"/>
      </a:accent6>
      <a:hlink>
        <a:srgbClr val="114FFB"/>
      </a:hlink>
      <a:folHlink>
        <a:srgbClr val="CECECE"/>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0000"/>
            </a:gs>
            <a:gs pos="100000">
              <a:srgbClr val="000000">
                <a:gamma/>
                <a:shade val="89804"/>
                <a:invGamma/>
              </a:srgbClr>
            </a:gs>
          </a:gsLst>
          <a:lin ang="5400000" scaled="1"/>
        </a:gra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gradFill rotWithShape="0">
          <a:gsLst>
            <a:gs pos="0">
              <a:srgbClr val="000000"/>
            </a:gs>
            <a:gs pos="100000">
              <a:srgbClr val="000000">
                <a:gamma/>
                <a:shade val="89804"/>
                <a:invGamma/>
              </a:srgbClr>
            </a:gs>
          </a:gsLst>
          <a:lin ang="5400000" scaled="1"/>
        </a:gra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
      <a:dk1>
        <a:srgbClr val="000000"/>
      </a:dk1>
      <a:lt1>
        <a:srgbClr val="FFFFFF"/>
      </a:lt1>
      <a:dk2>
        <a:srgbClr val="000000"/>
      </a:dk2>
      <a:lt2>
        <a:srgbClr val="919191"/>
      </a:lt2>
      <a:accent1>
        <a:srgbClr val="114FFB"/>
      </a:accent1>
      <a:accent2>
        <a:srgbClr val="FAFD00"/>
      </a:accent2>
      <a:accent3>
        <a:srgbClr val="FFFFFF"/>
      </a:accent3>
      <a:accent4>
        <a:srgbClr val="000000"/>
      </a:accent4>
      <a:accent5>
        <a:srgbClr val="AAB2FD"/>
      </a:accent5>
      <a:accent6>
        <a:srgbClr val="E3E500"/>
      </a:accent6>
      <a:hlink>
        <a:srgbClr val="FC0128"/>
      </a:hlink>
      <a:folHlink>
        <a:srgbClr val="CECECE"/>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0000"/>
            </a:gs>
            <a:gs pos="100000">
              <a:srgbClr val="000000">
                <a:gamma/>
                <a:shade val="89804"/>
                <a:invGamma/>
              </a:srgbClr>
            </a:gs>
          </a:gsLst>
          <a:lin ang="5400000" scaled="1"/>
        </a:gra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gradFill rotWithShape="0">
          <a:gsLst>
            <a:gs pos="0">
              <a:srgbClr val="000000"/>
            </a:gs>
            <a:gs pos="100000">
              <a:srgbClr val="000000">
                <a:gamma/>
                <a:shade val="89804"/>
                <a:invGamma/>
              </a:srgbClr>
            </a:gs>
          </a:gsLst>
          <a:lin ang="5400000" scaled="1"/>
        </a:gra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Custom 2">
      <a:dk1>
        <a:srgbClr val="000000"/>
      </a:dk1>
      <a:lt1>
        <a:srgbClr val="FFFFFF"/>
      </a:lt1>
      <a:dk2>
        <a:srgbClr val="000000"/>
      </a:dk2>
      <a:lt2>
        <a:srgbClr val="919191"/>
      </a:lt2>
      <a:accent1>
        <a:srgbClr val="114FFB"/>
      </a:accent1>
      <a:accent2>
        <a:srgbClr val="FAFD00"/>
      </a:accent2>
      <a:accent3>
        <a:srgbClr val="FFFFFF"/>
      </a:accent3>
      <a:accent4>
        <a:srgbClr val="000000"/>
      </a:accent4>
      <a:accent5>
        <a:srgbClr val="AAB2FD"/>
      </a:accent5>
      <a:accent6>
        <a:srgbClr val="E3E500"/>
      </a:accent6>
      <a:hlink>
        <a:srgbClr val="114FFB"/>
      </a:hlink>
      <a:folHlink>
        <a:srgbClr val="CECECE"/>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0000"/>
            </a:gs>
            <a:gs pos="100000">
              <a:srgbClr val="000000">
                <a:gamma/>
                <a:shade val="89804"/>
                <a:invGamma/>
              </a:srgbClr>
            </a:gs>
          </a:gsLst>
          <a:lin ang="5400000" scaled="1"/>
        </a:gra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gradFill rotWithShape="0">
          <a:gsLst>
            <a:gs pos="0">
              <a:srgbClr val="000000"/>
            </a:gs>
            <a:gs pos="100000">
              <a:srgbClr val="000000">
                <a:gamma/>
                <a:shade val="89804"/>
                <a:invGamma/>
              </a:srgbClr>
            </a:gs>
          </a:gsLst>
          <a:lin ang="5400000" scaled="1"/>
        </a:gra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rgbClr val="FFFFFF"/>
            </a:solidFill>
            <a:effectLst/>
            <a:latin typeface="Arial"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JS Approv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JCS Briefing Slide Format">
  <a:themeElements>
    <a:clrScheme name="">
      <a:dk1>
        <a:srgbClr val="000000"/>
      </a:dk1>
      <a:lt1>
        <a:srgbClr val="FFFFFF"/>
      </a:lt1>
      <a:dk2>
        <a:srgbClr val="000000"/>
      </a:dk2>
      <a:lt2>
        <a:srgbClr val="919191"/>
      </a:lt2>
      <a:accent1>
        <a:srgbClr val="114FFB"/>
      </a:accent1>
      <a:accent2>
        <a:srgbClr val="FAFD00"/>
      </a:accent2>
      <a:accent3>
        <a:srgbClr val="FFFFFF"/>
      </a:accent3>
      <a:accent4>
        <a:srgbClr val="000000"/>
      </a:accent4>
      <a:accent5>
        <a:srgbClr val="AAB2FD"/>
      </a:accent5>
      <a:accent6>
        <a:srgbClr val="E3E500"/>
      </a:accent6>
      <a:hlink>
        <a:srgbClr val="FC0128"/>
      </a:hlink>
      <a:folHlink>
        <a:srgbClr val="CECECE"/>
      </a:folHlink>
    </a:clrScheme>
    <a:fontScheme name="JCS PowerPoint Guideline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JCS PowerPoint Guideline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CS PowerPoint Guidelin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JCS PowerPoint Guideline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CS PowerPoint Guideline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CS PowerPoint Guideline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CS PowerPoint Guideline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JCS PowerPoint Guideline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EmailTo xmlns="http://schemas.microsoft.com/sharepoint/v3" xsi:nil="true"/>
    <Releasability_x0020_Caveat xmlns="4ed000f6-3a19-42d2-8bb8-13b40d362fd0">Unclassified (No caveat)</Releasability_x0020_Caveat>
    <EmailSender xmlns="http://schemas.microsoft.com/sharepoint/v3" xsi:nil="true"/>
    <EmailFrom xmlns="http://schemas.microsoft.com/sharepoint/v3" xsi:nil="true"/>
    <EmailSubject xmlns="http://schemas.microsoft.com/sharepoint/v3" xsi:nil="true"/>
    <EmailCc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95AEAE8692B84C8E6E81AECD0321A7" ma:contentTypeVersion="11" ma:contentTypeDescription="Create a new document." ma:contentTypeScope="" ma:versionID="45705261c6bc78fc3b3f17902fe31e53">
  <xsd:schema xmlns:xsd="http://www.w3.org/2001/XMLSchema" xmlns:p="http://schemas.microsoft.com/office/2006/metadata/properties" xmlns:ns1="http://schemas.microsoft.com/sharepoint/v3" xmlns:ns2="4ed000f6-3a19-42d2-8bb8-13b40d362fd0" targetNamespace="http://schemas.microsoft.com/office/2006/metadata/properties" ma:root="true" ma:fieldsID="98d1f3bcb6228b2faaa631f045512cbe" ns1:_="" ns2:_="">
    <xsd:import namespace="http://schemas.microsoft.com/sharepoint/v3"/>
    <xsd:import namespace="4ed000f6-3a19-42d2-8bb8-13b40d362fd0"/>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Releasability_x0020_Caveat"/>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8" nillable="true" ma:displayName="E-Mail Sender" ma:hidden="true" ma:internalName="EmailSender">
      <xsd:simpleType>
        <xsd:restriction base="dms:Note"/>
      </xsd:simpleType>
    </xsd:element>
    <xsd:element name="EmailTo" ma:index="9" nillable="true" ma:displayName="E-Mail To" ma:hidden="true" ma:internalName="EmailTo">
      <xsd:simpleType>
        <xsd:restriction base="dms:Note"/>
      </xsd:simpleType>
    </xsd:element>
    <xsd:element name="EmailCc" ma:index="10" nillable="true" ma:displayName="E-Mail Cc" ma:hidden="true" ma:internalName="EmailCc">
      <xsd:simpleType>
        <xsd:restriction base="dms:Note"/>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dms="http://schemas.microsoft.com/office/2006/documentManagement/types" targetNamespace="4ed000f6-3a19-42d2-8bb8-13b40d362fd0" elementFormDefault="qualified">
    <xsd:import namespace="http://schemas.microsoft.com/office/2006/documentManagement/types"/>
    <xsd:element name="Releasability_x0020_Caveat" ma:index="13" ma:displayName="ReleasabilityCaveat" ma:description="Select an appropriate releasability caveat." ma:format="Dropdown" ma:internalName="Releasability_x0020_Caveat" ma:readOnly="false">
      <xsd:simpleType>
        <xsd:restriction base="dms:Choice">
          <xsd:enumeration value="Unclassified (No caveat)"/>
          <xsd:enumeration value="Unlimited (Approved for public release)"/>
          <xsd:enumeration value="Privacy Act Protected"/>
          <xsd:enumeration value="For Official Use Only (FOUO)"/>
          <xsd:enumeration value="Export Controlled Technical Data"/>
          <xsd:enumeration value="FOUO - Law Enforcement Sensitive"/>
          <xsd:enumeration value="NGA Limited Distribution"/>
          <xsd:enumeration value="Cooperative Research and Development Agreement"/>
          <xsd:enumeration value="Contractor Proprietary"/>
          <xsd:enumeration value="Source Selection Sensitive"/>
          <xsd:enumeration value="PPBE - Financial and Budgeting"/>
          <xsd:enumeration value="OPSEC Considerations"/>
          <xsd:enumeration value="NATO Unclassified"/>
          <xsd:enumeration value="Unclassified Foreign Government Informa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249A558-F81D-4715-BFA2-02FF7535CCBF}">
  <ds:schemaRefs>
    <ds:schemaRef ds:uri="http://schemas.microsoft.com/sharepoint/v3/contenttype/forms"/>
  </ds:schemaRefs>
</ds:datastoreItem>
</file>

<file path=customXml/itemProps2.xml><?xml version="1.0" encoding="utf-8"?>
<ds:datastoreItem xmlns:ds="http://schemas.openxmlformats.org/officeDocument/2006/customXml" ds:itemID="{2E8ED7D6-380E-4C48-A80E-4ADC44DB3FB7}">
  <ds:schemaRefs>
    <ds:schemaRef ds:uri="http://purl.org/dc/elements/1.1/"/>
    <ds:schemaRef ds:uri="http://schemas.microsoft.com/office/2006/documentManagement/types"/>
    <ds:schemaRef ds:uri="http://www.w3.org/XML/1998/namespace"/>
    <ds:schemaRef ds:uri="http://schemas.openxmlformats.org/package/2006/metadata/core-properties"/>
    <ds:schemaRef ds:uri="http://purl.org/dc/terms/"/>
    <ds:schemaRef ds:uri="4ed000f6-3a19-42d2-8bb8-13b40d362fd0"/>
    <ds:schemaRef ds:uri="http://purl.org/dc/dcmitype/"/>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06129D41-5065-44AF-AAA5-C2734B9703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d000f6-3a19-42d2-8bb8-13b40d362fd0"/>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84830934</TotalTime>
  <Pages>2</Pages>
  <Words>2402</Words>
  <Application>Microsoft Office PowerPoint</Application>
  <PresentationFormat>On-screen Show (4:3)</PresentationFormat>
  <Paragraphs>301</Paragraphs>
  <Slides>17</Slides>
  <Notes>15</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17</vt:i4>
      </vt:variant>
    </vt:vector>
  </HeadingPairs>
  <TitlesOfParts>
    <vt:vector size="29" baseType="lpstr">
      <vt:lpstr>Arial</vt:lpstr>
      <vt:lpstr>Arial Narrow</vt:lpstr>
      <vt:lpstr>Calibri</vt:lpstr>
      <vt:lpstr>Calibri Light</vt:lpstr>
      <vt:lpstr>Times New Roman</vt:lpstr>
      <vt:lpstr>Default Design</vt:lpstr>
      <vt:lpstr>1_Default Design</vt:lpstr>
      <vt:lpstr>2_Default Design</vt:lpstr>
      <vt:lpstr>3_Default Design</vt:lpstr>
      <vt:lpstr>JS Approved</vt:lpstr>
      <vt:lpstr>JCS Briefing Slide Format</vt:lpstr>
      <vt:lpstr>Custom Design</vt:lpstr>
      <vt:lpstr> Improving Data Interoperability  Supporting the Warfighter  </vt:lpstr>
      <vt:lpstr>“Interoperability”</vt:lpstr>
      <vt:lpstr>Data Interoperability OV-1</vt:lpstr>
      <vt:lpstr>Data Interoperability Problem</vt:lpstr>
      <vt:lpstr>DOD Information Sharing Policy &amp; Guidance</vt:lpstr>
      <vt:lpstr>National Information Exchange Model</vt:lpstr>
      <vt:lpstr>Value NIEM Offers</vt:lpstr>
      <vt:lpstr>NIEM OV-1</vt:lpstr>
      <vt:lpstr>PowerPoint Presentation</vt:lpstr>
      <vt:lpstr>PowerPoint Presentation</vt:lpstr>
      <vt:lpstr>Reference Data Model</vt:lpstr>
      <vt:lpstr>PowerPoint Presentation</vt:lpstr>
      <vt:lpstr>PowerPoint Presentation</vt:lpstr>
      <vt:lpstr>Select NIEM DOD Engagements</vt:lpstr>
      <vt:lpstr>Select NIEM DOD Engagements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Services Division (DSD) Overview for Ms. Salazar</dc:title>
  <dc:creator>Talicuran, Brian</dc:creator>
  <cp:lastModifiedBy>Klucznik, Frank</cp:lastModifiedBy>
  <cp:revision>783</cp:revision>
  <cp:lastPrinted>2017-11-06T01:18:36Z</cp:lastPrinted>
  <dcterms:created xsi:type="dcterms:W3CDTF">1996-03-25T19:19:32Z</dcterms:created>
  <dcterms:modified xsi:type="dcterms:W3CDTF">2017-12-08T22:15:12Z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0x0101008C95AEAE8692B84C8E6E81AECD0321A7</vt:lpwstr>
  </property>
</Properties>
</file>