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  <p:sldMasterId id="2147483865" r:id="rId5"/>
  </p:sldMasterIdLst>
  <p:notesMasterIdLst>
    <p:notesMasterId r:id="rId13"/>
  </p:notesMasterIdLst>
  <p:sldIdLst>
    <p:sldId id="274" r:id="rId6"/>
    <p:sldId id="365" r:id="rId7"/>
    <p:sldId id="366" r:id="rId8"/>
    <p:sldId id="376" r:id="rId9"/>
    <p:sldId id="377" r:id="rId10"/>
    <p:sldId id="378" r:id="rId11"/>
    <p:sldId id="375" r:id="rId12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1" userDrawn="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BF612"/>
    <a:srgbClr val="0033CC"/>
    <a:srgbClr val="F60000"/>
    <a:srgbClr val="14BC30"/>
    <a:srgbClr val="0FFD03"/>
    <a:srgbClr val="1301FF"/>
    <a:srgbClr val="3333FF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612" autoAdjust="0"/>
  </p:normalViewPr>
  <p:slideViewPr>
    <p:cSldViewPr showGuides="1">
      <p:cViewPr varScale="1">
        <p:scale>
          <a:sx n="68" d="100"/>
          <a:sy n="68" d="100"/>
        </p:scale>
        <p:origin x="132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78" y="-108"/>
      </p:cViewPr>
      <p:guideLst>
        <p:guide orient="horz" pos="2909"/>
        <p:guide pos="2191"/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889938" cy="49363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10" y="3"/>
            <a:ext cx="2889938" cy="49363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D2C138-EDB1-4480-9423-E958549DA307}" type="datetimeFigureOut">
              <a:rPr lang="en-US"/>
              <a:pPr>
                <a:defRPr/>
              </a:pPr>
              <a:t>2/28/2019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363" y="741363"/>
            <a:ext cx="4932362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8"/>
            <a:ext cx="5335270" cy="4442699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889938" cy="493633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10" y="9377319"/>
            <a:ext cx="2889938" cy="493633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3BEC10-AA19-46E8-8FFD-9ADD3439FC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3BEC10-AA19-46E8-8FFD-9ADD3439FCB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65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3BEC10-AA19-46E8-8FFD-9ADD3439FCB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4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3BEC10-AA19-46E8-8FFD-9ADD3439FCB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3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3BEC10-AA19-46E8-8FFD-9ADD3439FCB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4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3BEC10-AA19-46E8-8FFD-9ADD3439FCB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1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3BEC10-AA19-46E8-8FFD-9ADD3439FCB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0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3BEC10-AA19-46E8-8FFD-9ADD3439FCB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4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3375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088227"/>
          </a:xfrm>
        </p:spPr>
        <p:txBody>
          <a:bodyPr/>
          <a:lstStyle>
            <a:lvl1pPr marL="0" indent="0" algn="ctr">
              <a:buNone/>
              <a:defRPr>
                <a:solidFill>
                  <a:srgbClr val="0033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0EA373B-8214-4E06-89AB-C7582E1F8A8A}" type="datetime5">
              <a:rPr lang="en-GB" smtClean="0"/>
              <a:pPr/>
              <a:t>28-Feb-19</a:t>
            </a:fld>
            <a:endParaRPr lang="en-GB" dirty="0" smtClean="0"/>
          </a:p>
          <a:p>
            <a:r>
              <a:rPr lang="en-US" dirty="0" smtClean="0"/>
              <a:t>US JS J6 DSD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effectLst/>
              </a:defRPr>
            </a:lvl1pPr>
          </a:lstStyle>
          <a:p>
            <a:r>
              <a:rPr lang="en-GB" dirty="0" smtClean="0"/>
              <a:t>NATO UNCLASSIFIED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7E0EAA9-E300-4CD8-B37D-0334B6776DB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10" descr="NATOho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514600" cy="118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685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6248400" cy="53322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1066800" y="1371600"/>
            <a:ext cx="7086600" cy="609600"/>
          </a:xfrm>
        </p:spPr>
        <p:txBody>
          <a:bodyPr>
            <a:normAutofit/>
          </a:bodyPr>
          <a:lstStyle>
            <a:lvl1pPr marL="0" indent="0" algn="ctr">
              <a:buNone/>
              <a:defRPr lang="en-GB" sz="3200" dirty="0" smtClean="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mtClean="0"/>
              <a:t>NATO UNCLASSIFIED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92875"/>
            <a:ext cx="618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7E0EAA9-E300-4CD8-B37D-0334B6776DB5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7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76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97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GB" smtClean="0"/>
              <a:t>NATO UNCLASSIFIED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E0EAA9-E300-4CD8-B37D-0334B6776D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7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1" y="180"/>
            <a:ext cx="6248400" cy="53322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0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12775"/>
            <a:ext cx="5486400" cy="5559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mtClean="0"/>
              <a:t>NATO UNCLASSIFIED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92875"/>
            <a:ext cx="618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7E0EAA9-E300-4CD8-B37D-0334B6776DB5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3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574" y="685800"/>
            <a:ext cx="6244851" cy="53322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99334" cy="44196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E0EAA9-E300-4CD8-B37D-0334B6776D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990600" y="1295400"/>
            <a:ext cx="7086600" cy="609600"/>
          </a:xfrm>
        </p:spPr>
        <p:txBody>
          <a:bodyPr>
            <a:normAutofit/>
          </a:bodyPr>
          <a:lstStyle>
            <a:lvl1pPr marL="0" indent="0" algn="ctr">
              <a:buNone/>
              <a:defRPr lang="en-GB" sz="3200" dirty="0" smtClean="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8" y="0"/>
            <a:ext cx="915644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NATOhor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8" y="0"/>
            <a:ext cx="1295400" cy="6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5"/>
          <p:cNvSpPr txBox="1">
            <a:spLocks noChangeArrowheads="1"/>
          </p:cNvSpPr>
          <p:nvPr userDrawn="1"/>
        </p:nvSpPr>
        <p:spPr bwMode="auto">
          <a:xfrm>
            <a:off x="6641849" y="6381750"/>
            <a:ext cx="248970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 – Leading NATO Military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100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GB" smtClean="0"/>
              <a:t>NATO UNCLASSIFIED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E0EAA9-E300-4CD8-B37D-0334B6776D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9575" y="180"/>
            <a:ext cx="6244851" cy="53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3"/>
          </p:nvPr>
        </p:nvSpPr>
        <p:spPr>
          <a:xfrm>
            <a:off x="990600" y="533400"/>
            <a:ext cx="7086600" cy="609600"/>
          </a:xfrm>
        </p:spPr>
        <p:txBody>
          <a:bodyPr>
            <a:normAutofit/>
          </a:bodyPr>
          <a:lstStyle>
            <a:lvl1pPr marL="0" indent="0" algn="ctr">
              <a:buNone/>
              <a:defRPr lang="en-GB" sz="3200" dirty="0" smtClean="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1"/>
            <a:ext cx="2209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7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838200"/>
            <a:ext cx="6248400" cy="5332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42687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33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4268788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2703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33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09800"/>
            <a:ext cx="42672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GB" smtClean="0"/>
              <a:t>NATO UNCLASSIFIED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E0EAA9-E300-4CD8-B37D-0334B6776D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1"/>
            <a:ext cx="2209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8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50" y="621793"/>
            <a:ext cx="6244851" cy="533220"/>
          </a:xfrm>
        </p:spPr>
        <p:txBody>
          <a:bodyPr>
            <a:noAutofit/>
          </a:bodyPr>
          <a:lstStyle>
            <a:lvl1pPr>
              <a:defRPr sz="38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667528" cy="447675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E0EAA9-E300-4CD8-B37D-0334B6776D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1022476" y="1219200"/>
            <a:ext cx="7086600" cy="609600"/>
          </a:xfrm>
        </p:spPr>
        <p:txBody>
          <a:bodyPr>
            <a:normAutofit/>
          </a:bodyPr>
          <a:lstStyle>
            <a:lvl1pPr marL="0" indent="0" algn="ctr">
              <a:buNone/>
              <a:defRPr lang="en-GB" sz="3200" dirty="0" smtClean="0">
                <a:solidFill>
                  <a:srgbClr val="0033C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8" y="0"/>
            <a:ext cx="915644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NATOhor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8" y="0"/>
            <a:ext cx="1295400" cy="6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5"/>
          <p:cNvSpPr txBox="1">
            <a:spLocks noChangeArrowheads="1"/>
          </p:cNvSpPr>
          <p:nvPr userDrawn="1"/>
        </p:nvSpPr>
        <p:spPr bwMode="auto">
          <a:xfrm>
            <a:off x="6641849" y="6381750"/>
            <a:ext cx="248970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 – Leading NATO Military Transformation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mtClean="0"/>
              <a:t>NATO UNCLASSIFIED</a:t>
            </a:r>
          </a:p>
        </p:txBody>
      </p:sp>
    </p:spTree>
    <p:extLst>
      <p:ext uri="{BB962C8B-B14F-4D97-AF65-F5344CB8AC3E}">
        <p14:creationId xmlns:p14="http://schemas.microsoft.com/office/powerpoint/2010/main" val="158540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6244851" cy="53322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23134" cy="494067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GB" smtClean="0"/>
              <a:t>NATO UNCLASSIFIED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E0EAA9-E300-4CD8-B37D-0334B6776D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3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449134"/>
            <a:ext cx="7772400" cy="1513266"/>
          </a:xfrm>
        </p:spPr>
        <p:txBody>
          <a:bodyPr anchor="b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rgbClr val="000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mtClean="0"/>
              <a:t>NATO UNCLASSIFIED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92875"/>
            <a:ext cx="618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7E0EAA9-E300-4CD8-B37D-0334B6776DB5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9575" y="180"/>
            <a:ext cx="6244851" cy="53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3"/>
          </p:nvPr>
        </p:nvSpPr>
        <p:spPr>
          <a:xfrm>
            <a:off x="990600" y="533400"/>
            <a:ext cx="7086600" cy="609600"/>
          </a:xfrm>
        </p:spPr>
        <p:txBody>
          <a:bodyPr>
            <a:normAutofit/>
          </a:bodyPr>
          <a:lstStyle>
            <a:lvl1pPr marL="0" indent="0" algn="ctr">
              <a:buNone/>
              <a:defRPr lang="en-GB" sz="3200" dirty="0" smtClean="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mtClean="0"/>
              <a:t>NATO UNCLASSIFIED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92875"/>
            <a:ext cx="618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7E0EAA9-E300-4CD8-B37D-0334B6776DB5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74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33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33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smtClean="0"/>
          </a:p>
          <a:p>
            <a:r>
              <a:rPr lang="en-US" smtClean="0"/>
              <a:t>Originating Office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mtClean="0"/>
              <a:t>NATO UNCLASSIFIED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19800" y="6492875"/>
            <a:ext cx="618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7E0EAA9-E300-4CD8-B37D-0334B6776DB5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3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6875" y="609600"/>
            <a:ext cx="6248400" cy="53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333" y="1142999"/>
            <a:ext cx="8699334" cy="524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88FE55A-A176-46CF-88ED-AC0789CE8C26}" type="datetime5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28-Feb-19</a:t>
            </a:fld>
            <a:endParaRPr lang="en-GB" dirty="0" smtClean="0"/>
          </a:p>
          <a:p>
            <a:r>
              <a:rPr lang="en-US" dirty="0" smtClean="0"/>
              <a:t>C2DS JISR Branch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NATO UNCLASSIFIED REL SWE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92875"/>
            <a:ext cx="618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7E0EAA9-E300-4CD8-B37D-0334B6776DB5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20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5" r:id="rId3"/>
    <p:sldLayoutId id="2147483856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800" b="1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609600"/>
            <a:ext cx="6248400" cy="53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333" y="1142999"/>
            <a:ext cx="8699334" cy="524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NATO UNCLASSIFIED REL SWE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92875"/>
            <a:ext cx="618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7E0EAA9-E300-4CD8-B37D-0334B6776DB5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8" y="0"/>
            <a:ext cx="915644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NATOhor_RGB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8" y="0"/>
            <a:ext cx="1295400" cy="6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81751"/>
            <a:ext cx="2209800" cy="47625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7EDBF04-3216-451C-9854-4F652BF59D43}" type="datetime5">
              <a:rPr lang="en-GB" smtClean="0"/>
              <a:pPr/>
              <a:t>28-Feb-19</a:t>
            </a:fld>
            <a:endParaRPr lang="en-GB" dirty="0" smtClean="0"/>
          </a:p>
          <a:p>
            <a:r>
              <a:rPr lang="en-US" dirty="0" smtClean="0"/>
              <a:t>C2DS JISR Branch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6" r:id="rId7"/>
    <p:sldLayoutId id="2147483877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8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NATO UNCLASSIFIED</a:t>
            </a:r>
            <a:endParaRPr lang="en-GB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849" y="6492875"/>
            <a:ext cx="618028" cy="365125"/>
          </a:xfrm>
        </p:spPr>
        <p:txBody>
          <a:bodyPr/>
          <a:lstStyle/>
          <a:p>
            <a:fld id="{47E0EAA9-E300-4CD8-B37D-0334B6776DB5}" type="slidenum">
              <a:rPr lang="en-GB" b="0" smtClean="0">
                <a:latin typeface="Calibri" panose="020F0502020204030204" pitchFamily="34" charset="0"/>
              </a:rPr>
              <a:pPr/>
              <a:t>1</a:t>
            </a:fld>
            <a:endParaRPr lang="en-GB" b="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54480"/>
            <a:ext cx="89154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algn="ctr" eaLnBrk="1" hangingPunct="1">
              <a:spcBef>
                <a:spcPts val="0"/>
              </a:spcBef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NCDF</a:t>
            </a:r>
          </a:p>
          <a:p>
            <a:pPr marL="182880" algn="ctr" eaLnBrk="1" hangingPunct="1">
              <a:spcBef>
                <a:spcPts val="0"/>
              </a:spcBef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XML Naming and Design Rules </a:t>
            </a:r>
          </a:p>
          <a:p>
            <a:pPr marL="182880" algn="ctr" eaLnBrk="1" hangingPunct="1">
              <a:spcBef>
                <a:spcPts val="0"/>
              </a:spcBef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Virtual Workshop</a:t>
            </a:r>
          </a:p>
          <a:p>
            <a:pPr marL="182880" algn="ctr" eaLnBrk="1" hangingPunct="1">
              <a:spcBef>
                <a:spcPts val="0"/>
              </a:spcBef>
              <a:defRPr/>
            </a:pPr>
            <a:endParaRPr lang="en-US" sz="3200" b="1" dirty="0" smtClean="0">
              <a:solidFill>
                <a:prstClr val="black"/>
              </a:solidFill>
              <a:latin typeface="Calibri"/>
            </a:endParaRPr>
          </a:p>
          <a:p>
            <a:pPr marL="182880" algn="ctr" eaLnBrk="1" hangingPunct="1">
              <a:spcBef>
                <a:spcPts val="0"/>
              </a:spcBef>
              <a:defRPr/>
            </a:pPr>
            <a:r>
              <a:rPr lang="en-US" sz="2600" b="1" dirty="0" smtClean="0">
                <a:solidFill>
                  <a:prstClr val="black"/>
                </a:solidFill>
                <a:latin typeface="Calibri"/>
              </a:rPr>
              <a:t>5-7 Mar 2019</a:t>
            </a:r>
          </a:p>
          <a:p>
            <a:pPr marL="182880" algn="ctr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en-US" sz="3200" b="1" dirty="0">
              <a:solidFill>
                <a:prstClr val="black"/>
              </a:solidFill>
              <a:latin typeface="Calibri"/>
            </a:endParaRPr>
          </a:p>
          <a:p>
            <a:pPr marL="182880" algn="ctr" eaLnBrk="1" hangingPunct="1">
              <a:spcBef>
                <a:spcPts val="0"/>
              </a:spcBef>
              <a:defRPr/>
            </a:pPr>
            <a:r>
              <a:rPr lang="en-US" altLang="en-US" sz="2000" b="1" dirty="0" smtClean="0">
                <a:solidFill>
                  <a:prstClr val="black"/>
                </a:solidFill>
                <a:latin typeface="Calibri"/>
              </a:rPr>
              <a:t>Mr. Rodney McCoy</a:t>
            </a:r>
          </a:p>
          <a:p>
            <a:pPr marL="182880" algn="ctr" eaLnBrk="1" hangingPunct="1">
              <a:spcBef>
                <a:spcPts val="0"/>
              </a:spcBef>
              <a:defRPr/>
            </a:pPr>
            <a:r>
              <a:rPr lang="en-US" altLang="en-US" sz="2000" b="1" dirty="0" smtClean="0">
                <a:solidFill>
                  <a:prstClr val="black"/>
                </a:solidFill>
                <a:latin typeface="Calibri"/>
              </a:rPr>
              <a:t>US Joint Staff J6</a:t>
            </a:r>
          </a:p>
          <a:p>
            <a:pPr marL="182880" algn="ctr" eaLnBrk="1" hangingPunct="1">
              <a:spcBef>
                <a:spcPts val="0"/>
              </a:spcBef>
              <a:defRPr/>
            </a:pPr>
            <a:r>
              <a:rPr lang="en-US" altLang="en-US" sz="2000" b="1" dirty="0" smtClean="0">
                <a:solidFill>
                  <a:prstClr val="black"/>
                </a:solidFill>
                <a:latin typeface="Calibri"/>
              </a:rPr>
              <a:t>Data and Services Division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91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3849" y="6492875"/>
            <a:ext cx="618028" cy="365125"/>
          </a:xfrm>
          <a:prstGeom prst="rect">
            <a:avLst/>
          </a:prstGeom>
        </p:spPr>
        <p:txBody>
          <a:bodyPr/>
          <a:lstStyle/>
          <a:p>
            <a:fld id="{47E0EAA9-E300-4CD8-B37D-0334B6776DB5}" type="slidenum">
              <a:rPr lang="en-GB" sz="1400" b="0" smtClean="0">
                <a:latin typeface="Calibri" panose="020F0502020204030204" pitchFamily="34" charset="0"/>
              </a:rPr>
              <a:pPr/>
              <a:t>2</a:t>
            </a:fld>
            <a:endParaRPr lang="en-GB" sz="1400" b="0" dirty="0">
              <a:latin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NATO UNCLASSIFIED</a:t>
            </a:r>
            <a:endParaRPr lang="en-GB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4780" y="49129"/>
            <a:ext cx="450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Opening Remarks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229600" cy="54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anose="02020603050405020304" pitchFamily="18" charset="0"/>
              </a:rPr>
              <a:t>Welcome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b="1" dirty="0" smtClean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anose="02020603050405020304" pitchFamily="18" charset="0"/>
              </a:rPr>
              <a:t>Roll call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b="1" dirty="0" smtClean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anose="02020603050405020304" pitchFamily="18" charset="0"/>
              </a:rPr>
              <a:t>Purpose: to review draft XML NDR v0.2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b="1" dirty="0" smtClean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anose="02020603050405020304" pitchFamily="18" charset="0"/>
              </a:rPr>
              <a:t>Desired outcomes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anose="02020603050405020304" pitchFamily="18" charset="0"/>
              </a:rPr>
              <a:t>Inputs for v0.3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anose="02020603050405020304" pitchFamily="18" charset="0"/>
              </a:rPr>
              <a:t>Way ahead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3849" y="6492875"/>
            <a:ext cx="618028" cy="365125"/>
          </a:xfrm>
          <a:prstGeom prst="rect">
            <a:avLst/>
          </a:prstGeom>
        </p:spPr>
        <p:txBody>
          <a:bodyPr/>
          <a:lstStyle/>
          <a:p>
            <a:fld id="{47E0EAA9-E300-4CD8-B37D-0334B6776DB5}" type="slidenum">
              <a:rPr lang="en-GB" sz="1400" b="0" smtClean="0">
                <a:latin typeface="Calibri" panose="020F0502020204030204" pitchFamily="34" charset="0"/>
              </a:rPr>
              <a:pPr/>
              <a:t>3</a:t>
            </a:fld>
            <a:endParaRPr lang="en-GB" sz="1400" b="0" dirty="0">
              <a:latin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NATO UNCLASSIFIED</a:t>
            </a:r>
            <a:endParaRPr lang="en-GB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4780" y="49129"/>
            <a:ext cx="4503220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sz="3200" dirty="0" smtClean="0"/>
              <a:t>Agenda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00538"/>
            <a:ext cx="8229600" cy="533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 Mar)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 workshop #1 / v0.1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v0.2 changes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workshop #1 action items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workshop #1 v0.1 comments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v0.2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 Mar)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v0.2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3 (7 Mar)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v0.2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new actions / comments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 ahead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7335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3849" y="6492875"/>
            <a:ext cx="618028" cy="365125"/>
          </a:xfrm>
          <a:prstGeom prst="rect">
            <a:avLst/>
          </a:prstGeom>
        </p:spPr>
        <p:txBody>
          <a:bodyPr/>
          <a:lstStyle/>
          <a:p>
            <a:fld id="{47E0EAA9-E300-4CD8-B37D-0334B6776DB5}" type="slidenum">
              <a:rPr lang="en-GB" sz="1400" b="0" smtClean="0">
                <a:latin typeface="Calibri" panose="020F0502020204030204" pitchFamily="34" charset="0"/>
              </a:rPr>
              <a:pPr/>
              <a:t>4</a:t>
            </a:fld>
            <a:endParaRPr lang="en-GB" sz="1400" b="0" dirty="0">
              <a:latin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NATO UNCLASSIFIED</a:t>
            </a:r>
            <a:endParaRPr lang="en-GB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0"/>
            <a:ext cx="4495800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sz="3200" dirty="0" smtClean="0"/>
              <a:t>Day 1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00538"/>
            <a:ext cx="8229600" cy="256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 Mar)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 workshop #1 / v0.1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v0.2 changes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workshop #1 action items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workshop #1 / v0.1 comments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v0.2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3849" y="6492875"/>
            <a:ext cx="618028" cy="365125"/>
          </a:xfrm>
          <a:prstGeom prst="rect">
            <a:avLst/>
          </a:prstGeom>
        </p:spPr>
        <p:txBody>
          <a:bodyPr/>
          <a:lstStyle/>
          <a:p>
            <a:fld id="{47E0EAA9-E300-4CD8-B37D-0334B6776DB5}" type="slidenum">
              <a:rPr lang="en-GB" sz="1400" b="0" smtClean="0">
                <a:latin typeface="Calibri" panose="020F0502020204030204" pitchFamily="34" charset="0"/>
              </a:rPr>
              <a:pPr/>
              <a:t>5</a:t>
            </a:fld>
            <a:endParaRPr lang="en-GB" sz="1400" b="0" dirty="0">
              <a:latin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NATO UNCLASSIFIED</a:t>
            </a:r>
            <a:endParaRPr lang="en-GB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0"/>
            <a:ext cx="4495800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sz="3200" dirty="0" smtClean="0"/>
              <a:t>Day 2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00538"/>
            <a:ext cx="8229600" cy="12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2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(6 Mar)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v0.2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3849" y="6492875"/>
            <a:ext cx="618028" cy="365125"/>
          </a:xfrm>
          <a:prstGeom prst="rect">
            <a:avLst/>
          </a:prstGeom>
        </p:spPr>
        <p:txBody>
          <a:bodyPr/>
          <a:lstStyle/>
          <a:p>
            <a:fld id="{47E0EAA9-E300-4CD8-B37D-0334B6776DB5}" type="slidenum">
              <a:rPr lang="en-GB" sz="1400" b="0" smtClean="0">
                <a:latin typeface="Calibri" panose="020F0502020204030204" pitchFamily="34" charset="0"/>
              </a:rPr>
              <a:pPr/>
              <a:t>6</a:t>
            </a:fld>
            <a:endParaRPr lang="en-GB" sz="1400" b="0" dirty="0">
              <a:latin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NATO UNCLASSIFIED</a:t>
            </a:r>
            <a:endParaRPr lang="en-GB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0"/>
            <a:ext cx="4495800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sz="3200" dirty="0" smtClean="0"/>
              <a:t>Day 3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00538"/>
            <a:ext cx="8229600" cy="22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3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(7 Mar)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v0.2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new actions and comments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 ahead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 up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3849" y="6492875"/>
            <a:ext cx="618028" cy="365125"/>
          </a:xfrm>
          <a:prstGeom prst="rect">
            <a:avLst/>
          </a:prstGeom>
        </p:spPr>
        <p:txBody>
          <a:bodyPr/>
          <a:lstStyle/>
          <a:p>
            <a:fld id="{47E0EAA9-E300-4CD8-B37D-0334B6776DB5}" type="slidenum">
              <a:rPr lang="en-GB" sz="1400" b="0" smtClean="0">
                <a:latin typeface="Calibri" panose="020F0502020204030204" pitchFamily="34" charset="0"/>
              </a:rPr>
              <a:pPr/>
              <a:t>7</a:t>
            </a:fld>
            <a:endParaRPr lang="en-GB" sz="1400" b="0" dirty="0">
              <a:latin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NATO UNCLASSIFIED</a:t>
            </a:r>
            <a:endParaRPr lang="en-GB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9129"/>
            <a:ext cx="6934200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05259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i="1" dirty="0" smtClean="0"/>
          </a:p>
          <a:p>
            <a:pPr algn="ctr">
              <a:defRPr/>
            </a:pPr>
            <a:endParaRPr lang="en-US" sz="4400" dirty="0" smtClean="0"/>
          </a:p>
          <a:p>
            <a:pPr algn="ctr">
              <a:defRPr/>
            </a:pPr>
            <a:endParaRPr lang="en-US" sz="4400" dirty="0"/>
          </a:p>
          <a:p>
            <a:pPr algn="ctr">
              <a:defRPr/>
            </a:pPr>
            <a:r>
              <a:rPr lang="en-US" sz="4400" dirty="0" smtClean="0"/>
              <a:t>Je </a:t>
            </a:r>
            <a:r>
              <a:rPr lang="en-US" sz="4400" dirty="0" err="1"/>
              <a:t>vous</a:t>
            </a:r>
            <a:r>
              <a:rPr lang="en-US" sz="4400" dirty="0"/>
              <a:t> </a:t>
            </a:r>
            <a:r>
              <a:rPr lang="en-US" sz="4400" dirty="0" err="1"/>
              <a:t>remercie</a:t>
            </a:r>
            <a:endParaRPr lang="en-US" sz="4400" dirty="0" smtClean="0"/>
          </a:p>
          <a:p>
            <a:pPr algn="ctr">
              <a:defRPr/>
            </a:pPr>
            <a:r>
              <a:rPr lang="en-US" sz="4400" i="1" dirty="0" smtClean="0"/>
              <a:t>Thank </a:t>
            </a:r>
            <a:r>
              <a:rPr lang="en-US" sz="4400" i="1" dirty="0"/>
              <a:t>you</a:t>
            </a:r>
          </a:p>
          <a:p>
            <a:pPr algn="ctr">
              <a:defRPr/>
            </a:pPr>
            <a:endParaRPr lang="en-US" sz="4400" dirty="0" smtClean="0"/>
          </a:p>
          <a:p>
            <a:pPr algn="ctr">
              <a:defRPr/>
            </a:pPr>
            <a:endParaRPr lang="en-US" sz="4400" i="1" dirty="0" smtClean="0"/>
          </a:p>
          <a:p>
            <a:pPr algn="ctr">
              <a:defRPr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1859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hsValidityTo xmlns="http://schemas.microsoft.com/sharepoint/v3" xsi:nil="true"/>
    <DhsSubTopic xmlns="http://schemas.microsoft.com/sharepoint/v3" xsi:nil="true"/>
    <DHSCommand xmlns="http://schemas.microsoft.com/sharepoint/v3/fields">1</DHSCommand>
    <DHSSecurityClassification xmlns="http://schemas.microsoft.com/sharepoint/v3/fields">1</DHSSecurityClassification>
    <DHSFilemapReference xmlns="http://schemas.microsoft.com/sharepoint/v3/fields" xsi:nil="true"/>
    <DHSTaskerLink xmlns="http://schemas.microsoft.com/sharepoint/v3/fields">
      <Url xsi:nil="true"/>
      <Description xsi:nil="true"/>
    </DHSTaskerLink>
    <Migrate_x0020_to_x0020_EDMS xmlns="6208818e-3659-4047-aa92-7c625084a5ea">false</Migrate_x0020_to_x0020_EDMS>
    <DHSStatus xmlns="http://schemas.microsoft.com/sharepoint/v3/fields">1</DHSStatus>
    <DHSSignatoryOrAuthority xmlns="http://schemas.microsoft.com/sharepoint/v3/fields" xsi:nil="true"/>
    <NATO_x0020_Record_x0020_Value xmlns="6208818e-3659-4047-aa92-7c625084a5ea">Permanent</NATO_x0020_Record_x0020_Value>
    <DHSKeywords xmlns="http://schemas.microsoft.com/sharepoint/v3" xsi:nil="true"/>
    <DHSCaveat xmlns="http://schemas.microsoft.com/sharepoint/v3/fields" xsi:nil="true"/>
    <DHSExpiryDate xmlns="http://schemas.microsoft.com/sharepoint/v3/fields" xsi:nil="true"/>
    <DHSOffice xmlns="http://schemas.microsoft.com/sharepoint/v3/fields" xsi:nil="true"/>
    <DHSTaskerReferenceNumber xmlns="http://schemas.microsoft.com/sharepoint/v3/fields" xsi:nil="true"/>
    <DhsMCI xmlns="http://schemas.microsoft.com/sharepoint/v3" xsi:nil="true"/>
    <DhsOwner xmlns="http://schemas.microsoft.com/sharepoint/v3">
      <UserInfo>
        <DisplayName/>
        <AccountId xsi:nil="true"/>
        <AccountType/>
      </UserInfo>
    </DhsOwner>
    <Geo_x0020_Coverage xmlns="6208818e-3659-4047-aa92-7c625084a5ea" xsi:nil="true"/>
    <DHSAuthorityDate xmlns="http://schemas.microsoft.com/sharepoint/v3/fields" xsi:nil="true"/>
    <DHSAuthorOrOwner xmlns="http://schemas.microsoft.com/sharepoint/v3/fields">
      <UserInfo>
        <DisplayName/>
        <AccountId xsi:nil="true"/>
        <AccountType/>
      </UserInfo>
    </DHSAuthorOrOwner>
    <DHSReleasabilityMarking xmlns="http://schemas.microsoft.com/sharepoint/v3/fields" xsi:nil="true"/>
    <DHSAdditionalData xmlns="http://schemas.microsoft.com/sharepoint/v3/fields" xsi:nil="true"/>
    <ValidityFrom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HS Document" ma:contentTypeID="0x0101007F12B081B9E3D04A83C8B534D073EF96002B8E03EABD0D4D7A9F747678D4C35792006778C3D4AAD08644811376C571E528ED" ma:contentTypeVersion="134" ma:contentTypeDescription="Base content type for workspace documents in DHS." ma:contentTypeScope="" ma:versionID="cad392e7ca1d3ec5b5379c7f6db201a8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6208818e-3659-4047-aa92-7c625084a5ea" targetNamespace="http://schemas.microsoft.com/office/2006/metadata/properties" ma:root="true" ma:fieldsID="5fbd84bf5e77dcffc7031b68f76df86c" ns1:_="" ns2:_="" ns3:_="">
    <xsd:import namespace="http://schemas.microsoft.com/sharepoint/v3"/>
    <xsd:import namespace="http://schemas.microsoft.com/sharepoint/v3/fields"/>
    <xsd:import namespace="6208818e-3659-4047-aa92-7c625084a5ea"/>
    <xsd:element name="properties">
      <xsd:complexType>
        <xsd:sequence>
          <xsd:element name="documentManagement">
            <xsd:complexType>
              <xsd:all>
                <xsd:element ref="ns2:DHSSecurityClassification"/>
                <xsd:element ref="ns2:DHSReleasabilityMarking" minOccurs="0"/>
                <xsd:element ref="ns2:DHSCommand"/>
                <xsd:element ref="ns2:DHSOffice" minOccurs="0"/>
                <xsd:element ref="ns2:DHSExpiryDate" minOccurs="0"/>
                <xsd:element ref="ns2:DHSSignatoryOrAuthority" minOccurs="0"/>
                <xsd:element ref="ns2:DHSCaveat" minOccurs="0"/>
                <xsd:element ref="ns2:DHSAuthorityDate" minOccurs="0"/>
                <xsd:element ref="ns2:DHSStatus" minOccurs="0"/>
                <xsd:element ref="ns2:DHSFilemapReference" minOccurs="0"/>
                <xsd:element ref="ns2:DHSTaskerReferenceNumber" minOccurs="0"/>
                <xsd:element ref="ns2:DHSTaskerLink" minOccurs="0"/>
                <xsd:element ref="ns2:DHSAuthorOrOwner" minOccurs="0"/>
                <xsd:element ref="ns2:DHSAdditionalData" minOccurs="0"/>
                <xsd:element ref="ns3:NATO_x0020_Record_x0020_Value"/>
                <xsd:element ref="ns1:DHSKeywords" minOccurs="0"/>
                <xsd:element ref="ns1:DhsSubTopic" minOccurs="0"/>
                <xsd:element ref="ns1:DhsMCI" minOccurs="0"/>
                <xsd:element ref="ns1:ValidityFrom" minOccurs="0"/>
                <xsd:element ref="ns1:DhsValidityTo" minOccurs="0"/>
                <xsd:element ref="ns1:DhsOwner" minOccurs="0"/>
                <xsd:element ref="ns3:Geo_x0020_Coverage" minOccurs="0"/>
                <xsd:element ref="ns3:Migrate_x0020_to_x0020_EDM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HSKeywords" ma:index="23" nillable="true" ma:displayName="Keywords" ma:internalName="DHSKeywords" ma:readOnly="false">
      <xsd:simpleType>
        <xsd:restriction base="dms:Unknown"/>
      </xsd:simpleType>
    </xsd:element>
    <xsd:element name="DhsSubTopic" ma:index="24" nillable="true" ma:displayName="DHS Sub-Topic" ma:description="Type the DHS Sub-Topic" ma:internalName="DHSSubTopic" ma:readOnly="false">
      <xsd:simpleType>
        <xsd:restriction base="dms:Text">
          <xsd:maxLength value="255"/>
        </xsd:restriction>
      </xsd:simpleType>
    </xsd:element>
    <xsd:element name="DhsMCI" ma:index="25" nillable="true" ma:displayName="MCI" ma:description="Mission Critical Information" ma:internalName="DHSMCI" ma:readOnly="false">
      <xsd:simpleType>
        <xsd:restriction base="dms:Boolean"/>
      </xsd:simpleType>
    </xsd:element>
    <xsd:element name="ValidityFrom" ma:index="26" nillable="true" ma:displayName="Validity From" ma:description="Type the Temporal Coverage Start-Date" ma:format="DateOnly" ma:internalName="DHSValidityFrom" ma:readOnly="false">
      <xsd:simpleType>
        <xsd:restriction base="dms:DateTime"/>
      </xsd:simpleType>
    </xsd:element>
    <xsd:element name="DhsValidityTo" ma:index="27" nillable="true" ma:displayName="Validity To" ma:description="Type the Temporal Coverage End-Date" ma:format="DateOnly" ma:internalName="DHSValidityTo" ma:readOnly="false">
      <xsd:simpleType>
        <xsd:restriction base="dms:DateTime"/>
      </xsd:simpleType>
    </xsd:element>
    <xsd:element name="DhsOwner" ma:index="28" nillable="true" ma:displayName="Owner" ma:description="This field is prefilled with the same information as the 'Author' field. Any change to the ownership due to internal processes or command restructuring will be done manually." ma:internalName="DHSOwn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DHSSecurityClassification" ma:index="2" ma:displayName="Security Classification" ma:default="1" ma:list="{edf711a8-d504-4bad-8fc8-9526697fc295}" ma:internalName="DHSSecurityClassification" ma:readOnly="false" ma:showField="Title" ma:web="{6208818e-3659-4047-aa92-7c625084a5ea}">
      <xsd:simpleType>
        <xsd:restriction base="dms:Lookup"/>
      </xsd:simpleType>
    </xsd:element>
    <xsd:element name="DHSReleasabilityMarking" ma:index="3" nillable="true" ma:displayName="Releasability Marking" ma:list="{0d4e969f-2e9c-4c06-b864-b522960d09bc}" ma:internalName="DHSReleasabilityMarking" ma:readOnly="false" ma:showField="Title" ma:web="{6208818e-3659-4047-aa92-7c625084a5ea}">
      <xsd:simpleType>
        <xsd:restriction base="dms:Lookup"/>
      </xsd:simpleType>
    </xsd:element>
    <xsd:element name="DHSCommand" ma:index="4" ma:displayName="Command" ma:default="1" ma:list="{e81a32bd-70b0-4925-8aa5-ac2444fd4ad7}" ma:internalName="DHSCommand" ma:readOnly="false" ma:showField="Title" ma:web="{6208818e-3659-4047-aa92-7c625084a5ea}">
      <xsd:simpleType>
        <xsd:restriction base="dms:Lookup"/>
      </xsd:simpleType>
    </xsd:element>
    <xsd:element name="DHSOffice" ma:index="5" nillable="true" ma:displayName="Office" ma:list="{36815bee-24b0-412e-a699-0bf2989cad87}" ma:internalName="DHSOffice" ma:readOnly="false" ma:showField="Title" ma:web="{6208818e-3659-4047-aa92-7c625084a5ea}">
      <xsd:simpleType>
        <xsd:restriction base="dms:Lookup"/>
      </xsd:simpleType>
    </xsd:element>
    <xsd:element name="DHSExpiryDate" ma:index="6" nillable="true" ma:displayName="Expiry Date" ma:format="DateOnly" ma:internalName="DHSExpiryDate" ma:readOnly="false">
      <xsd:simpleType>
        <xsd:restriction base="dms:DateTime"/>
      </xsd:simpleType>
    </xsd:element>
    <xsd:element name="DHSSignatoryOrAuthority" ma:index="7" nillable="true" ma:displayName="Signatory or Authority" ma:list="{ac6623b6-67ec-4514-a107-52610ee49e49}" ma:internalName="DHSSignatoryOrAuthority" ma:readOnly="false" ma:showField="Value" ma:web="{6208818e-3659-4047-aa92-7c625084a5ea}">
      <xsd:simpleType>
        <xsd:restriction base="dms:Lookup"/>
      </xsd:simpleType>
    </xsd:element>
    <xsd:element name="DHSCaveat" ma:index="8" nillable="true" ma:displayName="Caveat" ma:list="{35700173-053a-4f6e-85c6-782313b112c5}" ma:internalName="DHSCaveat" ma:readOnly="false" ma:showField="Title" ma:web="{6208818e-3659-4047-aa92-7c625084a5ea}">
      <xsd:simpleType>
        <xsd:restriction base="dms:Lookup"/>
      </xsd:simpleType>
    </xsd:element>
    <xsd:element name="DHSAuthorityDate" ma:index="9" nillable="true" ma:displayName="Authority Date" ma:format="DateOnly" ma:internalName="DHSAuthorityDate" ma:readOnly="false">
      <xsd:simpleType>
        <xsd:restriction base="dms:DateTime"/>
      </xsd:simpleType>
    </xsd:element>
    <xsd:element name="DHSStatus" ma:index="10" nillable="true" ma:displayName="Status" ma:default="1" ma:list="{23998387-b378-48f2-bfaa-bf37aa8672d9}" ma:internalName="DHSStatus" ma:readOnly="false" ma:showField="Title" ma:web="{6208818e-3659-4047-aa92-7c625084a5ea}">
      <xsd:simpleType>
        <xsd:restriction base="dms:Lookup"/>
      </xsd:simpleType>
    </xsd:element>
    <xsd:element name="DHSFilemapReference" ma:index="11" nillable="true" ma:displayName="Filemap Reference" ma:internalName="DHSFilemapReference" ma:readOnly="false">
      <xsd:simpleType>
        <xsd:restriction base="dms:Text"/>
      </xsd:simpleType>
    </xsd:element>
    <xsd:element name="DHSTaskerReferenceNumber" ma:index="12" nillable="true" ma:displayName="Tasker Reference Number" ma:internalName="DHSTaskerReferenceNumber" ma:readOnly="false">
      <xsd:simpleType>
        <xsd:restriction base="dms:Text"/>
      </xsd:simpleType>
    </xsd:element>
    <xsd:element name="DHSTaskerLink" ma:index="13" nillable="true" ma:displayName="Tasker Link" ma:internalName="DHSTaskerLink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HSAuthorOrOwner" ma:index="14" nillable="true" ma:displayName="Author or Originator (Creator)" ma:description="An entity primarily responsible for making the content of the resource. It includes a person, an organization, or a service. Typically, the name of a creator should be used to indicate the entity" ma:SearchPeopleOnly="false" ma:SharePointGroup="0" ma:internalName="DHSAuthorOr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HSAdditionalData" ma:index="15" nillable="true" ma:displayName="Additional Data" ma:hidden="true" ma:internalName="DHSAdditionalData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818e-3659-4047-aa92-7c625084a5ea" elementFormDefault="qualified">
    <xsd:import namespace="http://schemas.microsoft.com/office/2006/documentManagement/types"/>
    <xsd:import namespace="http://schemas.microsoft.com/office/infopath/2007/PartnerControls"/>
    <xsd:element name="NATO_x0020_Record_x0020_Value" ma:index="22" ma:displayName="Record Value" ma:default="Permanent" ma:format="Dropdown" ma:internalName="NATO_x0020_Record_x0020_Value">
      <xsd:simpleType>
        <xsd:restriction base="dms:Choice">
          <xsd:enumeration value="Permanent"/>
          <xsd:enumeration value="Temporary"/>
        </xsd:restriction>
      </xsd:simpleType>
    </xsd:element>
    <xsd:element name="Geo_x0020_Coverage" ma:index="31" nillable="true" ma:displayName="Geo Coverage" ma:internalName="Geo_x0020_Coverage">
      <xsd:simpleType>
        <xsd:restriction base="dms:Unknown"/>
      </xsd:simpleType>
    </xsd:element>
    <xsd:element name="Migrate_x0020_to_x0020_EDMS" ma:index="32" nillable="true" ma:displayName="Migrate to EDMS" ma:default="0" ma:internalName="Migrate_x0020_to_x0020_EDMS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EEA0DE-D7F5-43D4-A727-47409D615BD0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6208818e-3659-4047-aa92-7c625084a5e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66A85D-861C-4792-9E65-5BE6615F8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6208818e-3659-4047-aa92-7c625084a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F9E9D4-C3A5-4E8B-8F43-4E113C32B2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10923</TotalTime>
  <Words>195</Words>
  <Application>Microsoft Office PowerPoint</Application>
  <PresentationFormat>On-screen Show (4:3)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HQ SACT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act.howse</dc:creator>
  <cp:lastModifiedBy>Mccoy, Rodney A CIV JS J6 (US)</cp:lastModifiedBy>
  <cp:revision>824</cp:revision>
  <cp:lastPrinted>2018-02-14T12:54:15Z</cp:lastPrinted>
  <dcterms:created xsi:type="dcterms:W3CDTF">2008-11-06T15:59:51Z</dcterms:created>
  <dcterms:modified xsi:type="dcterms:W3CDTF">2019-02-28T20:24:34Z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0x0101007F12B081B9E3D04A83C8B534D073EF96002B8E03EABD0D4D7A9F747678D4C35792006778C3D4AAD08644811376C571E528ED</vt:lpwstr>
  </property>
  <property fmtid="{D5CDD505-2E9C-101B-9397-08002B2CF9AE}" pid="3" name="Data_x0020_Label">
    <vt:lpwstr>88;#2650 - Electronic Warfare|de260a71-d63a-4cab-b9a1-14423c5546ac;#117;#7700 - Training and Education|ff86dbc3-86a5-46d5-b8db-3307056b5e69;#155;#Capability Packages (8010)|4867de00-9553-4cd4-ad54-8f01219b8d96</vt:lpwstr>
  </property>
  <property fmtid="{D5CDD505-2E9C-101B-9397-08002B2CF9AE}" pid="4" name="TaxKeyword">
    <vt:lpwstr/>
  </property>
  <property fmtid="{D5CDD505-2E9C-101B-9397-08002B2CF9AE}" pid="5" name="Document_x0020_Type">
    <vt:lpwstr>154;#Briefing|e73c1055-bd75-4f5a-b8e6-08e9ae38dd44</vt:lpwstr>
  </property>
  <property fmtid="{D5CDD505-2E9C-101B-9397-08002B2CF9AE}" pid="6" name="Releasability_x0020_Marking">
    <vt:lpwstr>71;#FIN|8a6672e9-cdd3-405b-8a78-fbaacc8ef807;#70;#SWE|2a973288-2f0b-43cf-a3cc-1b8a7d3fbe33</vt:lpwstr>
  </property>
  <property fmtid="{D5CDD505-2E9C-101B-9397-08002B2CF9AE}" pid="7" name="Command">
    <vt:lpwstr>86;#HQ SACT|4ee95f8c-069b-43ef-bc96-c822f0f03f4a</vt:lpwstr>
  </property>
  <property fmtid="{D5CDD505-2E9C-101B-9397-08002B2CF9AE}" pid="8" name="Disposal_x0020_Recommendation">
    <vt:lpwstr>14;#Archive|fd4c716b-181d-4935-a8f1-387f8f6e2fe2</vt:lpwstr>
  </property>
  <property fmtid="{D5CDD505-2E9C-101B-9397-08002B2CF9AE}" pid="9" name="Country">
    <vt:lpwstr/>
  </property>
  <property fmtid="{D5CDD505-2E9C-101B-9397-08002B2CF9AE}" pid="10" name="Controlling_x0020_Office">
    <vt:lpwstr>220;#Joint Intelligence Surveillance ＆ Reconnaissance|1b60c546-c6ca-40e9-98fe-3a1f8c4ea64c</vt:lpwstr>
  </property>
  <property fmtid="{D5CDD505-2E9C-101B-9397-08002B2CF9AE}" pid="11" name="Caveat">
    <vt:lpwstr/>
  </property>
  <property fmtid="{D5CDD505-2E9C-101B-9397-08002B2CF9AE}" pid="12" name="Signatroy_x0020_or_x0020_Authority">
    <vt:lpwstr/>
  </property>
  <property fmtid="{D5CDD505-2E9C-101B-9397-08002B2CF9AE}" pid="13" name="Security_x0020_Classification">
    <vt:lpwstr>15;#NATO RESTRICTED|59f520bc-c4fa-4c87-9b65-374b695de526</vt:lpwstr>
  </property>
  <property fmtid="{D5CDD505-2E9C-101B-9397-08002B2CF9AE}" pid="14" name="NATO_x0020_Language">
    <vt:lpwstr>4;#English|f9d2ee35-aef4-4677-ad04-d0e216575b36</vt:lpwstr>
  </property>
  <property fmtid="{D5CDD505-2E9C-101B-9397-08002B2CF9AE}" pid="15" name="Releasability Marking">
    <vt:lpwstr>71;#FIN|8a6672e9-cdd3-405b-8a78-fbaacc8ef807;#70;#SWE|2a973288-2f0b-43cf-a3cc-1b8a7d3fbe33</vt:lpwstr>
  </property>
  <property fmtid="{D5CDD505-2E9C-101B-9397-08002B2CF9AE}" pid="16" name="Disposal Recommendation">
    <vt:lpwstr>14;#Archive|fd4c716b-181d-4935-a8f1-387f8f6e2fe2</vt:lpwstr>
  </property>
  <property fmtid="{D5CDD505-2E9C-101B-9397-08002B2CF9AE}" pid="17" name="Data Label">
    <vt:lpwstr>88;#2650 - Electronic Warfare|de260a71-d63a-4cab-b9a1-14423c5546ac;#117;#7700 - Training and Education|ff86dbc3-86a5-46d5-b8db-3307056b5e69;#155;#Capability Packages (8010)|4867de00-9553-4cd4-ad54-8f01219b8d96</vt:lpwstr>
  </property>
  <property fmtid="{D5CDD505-2E9C-101B-9397-08002B2CF9AE}" pid="18" name="NATO Language">
    <vt:lpwstr>4;#English|f9d2ee35-aef4-4677-ad04-d0e216575b36</vt:lpwstr>
  </property>
  <property fmtid="{D5CDD505-2E9C-101B-9397-08002B2CF9AE}" pid="19" name="Signatroy or Authority">
    <vt:lpwstr/>
  </property>
  <property fmtid="{D5CDD505-2E9C-101B-9397-08002B2CF9AE}" pid="20" name="Security Classification">
    <vt:lpwstr>15;#NATO RESTRICTED|59f520bc-c4fa-4c87-9b65-374b695de526</vt:lpwstr>
  </property>
  <property fmtid="{D5CDD505-2E9C-101B-9397-08002B2CF9AE}" pid="21" name="Document Type">
    <vt:lpwstr>154;#Briefing|e73c1055-bd75-4f5a-b8e6-08e9ae38dd44</vt:lpwstr>
  </property>
  <property fmtid="{D5CDD505-2E9C-101B-9397-08002B2CF9AE}" pid="22" name="Controlling Office">
    <vt:lpwstr>220;#Joint Intelligence Surveillance ＆ Reconnaissance|1b60c546-c6ca-40e9-98fe-3a1f8c4ea64c</vt:lpwstr>
  </property>
  <property fmtid="{D5CDD505-2E9C-101B-9397-08002B2CF9AE}" pid="23" name="_dlc_DocIdItemGuid">
    <vt:lpwstr>d9d22aff-730e-4e00-94c7-acf8d27191f9</vt:lpwstr>
  </property>
</Properties>
</file>