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>
        <p:scale>
          <a:sx n="75" d="100"/>
          <a:sy n="75" d="100"/>
        </p:scale>
        <p:origin x="40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1835831" y="1009517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226459" y="10295226"/>
            <a:ext cx="1386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531145" y="9499203"/>
            <a:ext cx="459307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6085177" y="9099091"/>
            <a:ext cx="172317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7808347" y="9299146"/>
            <a:ext cx="42323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6"/>
            <a:ext cx="2282903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Longue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888925" y="3239161"/>
            <a:ext cx="16874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9820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233828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451136" y="3639271"/>
            <a:ext cx="3281510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17130420" y="208918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4963021" y="221828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9936566" y="514925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36" idx="2"/>
          </p:cNvCxnSpPr>
          <p:nvPr/>
        </p:nvCxnSpPr>
        <p:spPr>
          <a:xfrm flipV="1">
            <a:off x="19364980" y="5558165"/>
            <a:ext cx="2973697" cy="4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 flipH="1">
            <a:off x="19364980" y="5549363"/>
            <a:ext cx="1213996" cy="4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696267" y="515805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8266306" y="14162450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0"/>
          </p:cNvCxnSpPr>
          <p:nvPr/>
        </p:nvCxnSpPr>
        <p:spPr>
          <a:xfrm flipH="1">
            <a:off x="8961620" y="10295226"/>
            <a:ext cx="2874211" cy="386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7636477" y="101084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594064" y="111229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2330231" y="1472057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Shelter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2579620" y="1366231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535527" y="1323850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1618813" y="15499664"/>
            <a:ext cx="151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36C25-A08B-425E-B674-088EDE6CDC70}"/>
              </a:ext>
            </a:extLst>
          </p:cNvPr>
          <p:cNvSpPr txBox="1"/>
          <p:nvPr/>
        </p:nvSpPr>
        <p:spPr>
          <a:xfrm>
            <a:off x="10074448" y="15265741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565B-26FC-4986-AEBF-A12FD238BE43}"/>
              </a:ext>
            </a:extLst>
          </p:cNvPr>
          <p:cNvSpPr txBox="1"/>
          <p:nvPr/>
        </p:nvSpPr>
        <p:spPr>
          <a:xfrm>
            <a:off x="4322168" y="1416245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FCC2E-6DB1-48EE-AB57-FA8CC400A80A}"/>
              </a:ext>
            </a:extLst>
          </p:cNvPr>
          <p:cNvSpPr txBox="1"/>
          <p:nvPr/>
        </p:nvSpPr>
        <p:spPr>
          <a:xfrm>
            <a:off x="6375288" y="1334682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Look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A6DEA-5355-4A41-A7B9-F0FCD1F43486}"/>
              </a:ext>
            </a:extLst>
          </p:cNvPr>
          <p:cNvSpPr txBox="1"/>
          <p:nvPr/>
        </p:nvSpPr>
        <p:spPr>
          <a:xfrm>
            <a:off x="535527" y="143198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Barbecue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9C7F9-DD1D-4797-A543-59BA1D6D78C0}"/>
              </a:ext>
            </a:extLst>
          </p:cNvPr>
          <p:cNvSpPr txBox="1"/>
          <p:nvPr/>
        </p:nvSpPr>
        <p:spPr>
          <a:xfrm>
            <a:off x="12194400" y="1526599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Cemetery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5771D-2EF6-4648-8932-BD1B64226C2B}"/>
              </a:ext>
            </a:extLst>
          </p:cNvPr>
          <p:cNvSpPr txBox="1"/>
          <p:nvPr/>
        </p:nvSpPr>
        <p:spPr>
          <a:xfrm>
            <a:off x="6375578" y="1416245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Patio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8B226E-1B7C-4EDC-8937-1B01D8327B44}"/>
              </a:ext>
            </a:extLst>
          </p:cNvPr>
          <p:cNvCxnSpPr>
            <a:cxnSpLocks/>
            <a:stCxn id="29" idx="1"/>
            <a:endCxn id="1055" idx="2"/>
          </p:cNvCxnSpPr>
          <p:nvPr/>
        </p:nvCxnSpPr>
        <p:spPr>
          <a:xfrm flipH="1" flipV="1">
            <a:off x="8961620" y="14562560"/>
            <a:ext cx="1112828" cy="9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E84E0A-5DFF-4F9F-BDAA-32B9AE6CD5E1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H="1" flipV="1">
            <a:off x="11359268" y="15465796"/>
            <a:ext cx="835132" cy="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325A3D-F8C0-4FB3-BCBB-A8491F0538DC}"/>
              </a:ext>
            </a:extLst>
          </p:cNvPr>
          <p:cNvCxnSpPr>
            <a:cxnSpLocks/>
            <a:stCxn id="1055" idx="1"/>
            <a:endCxn id="47" idx="3"/>
          </p:cNvCxnSpPr>
          <p:nvPr/>
        </p:nvCxnSpPr>
        <p:spPr>
          <a:xfrm flipH="1">
            <a:off x="7660398" y="14362505"/>
            <a:ext cx="60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6793A4-DDE6-4471-8F18-94BF4174EC32}"/>
              </a:ext>
            </a:extLst>
          </p:cNvPr>
          <p:cNvCxnSpPr>
            <a:cxnSpLocks/>
            <a:stCxn id="29" idx="1"/>
            <a:endCxn id="29" idx="0"/>
          </p:cNvCxnSpPr>
          <p:nvPr/>
        </p:nvCxnSpPr>
        <p:spPr>
          <a:xfrm rot="10800000" flipH="1">
            <a:off x="10074448" y="15265742"/>
            <a:ext cx="642410" cy="200055"/>
          </a:xfrm>
          <a:prstGeom prst="curvedConnector4">
            <a:avLst>
              <a:gd name="adj1" fmla="val -35585"/>
              <a:gd name="adj2" fmla="val 214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169FB3-4990-411D-A1C0-250306F635F7}"/>
              </a:ext>
            </a:extLst>
          </p:cNvPr>
          <p:cNvCxnSpPr>
            <a:cxnSpLocks/>
            <a:stCxn id="47" idx="0"/>
            <a:endCxn id="38" idx="2"/>
          </p:cNvCxnSpPr>
          <p:nvPr/>
        </p:nvCxnSpPr>
        <p:spPr>
          <a:xfrm flipH="1" flipV="1">
            <a:off x="7017698" y="13746932"/>
            <a:ext cx="290" cy="4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B93253-224F-4205-B4E4-FF9F311A9025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5606988" y="14362505"/>
            <a:ext cx="76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FDD65-3DBF-409E-87FC-349F6E281363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V="1">
            <a:off x="4964578" y="9499201"/>
            <a:ext cx="1982184" cy="46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8FA62F-750B-4D97-969B-97FEA37C7EF0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>
            <a:off x="3615051" y="14362505"/>
            <a:ext cx="707117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BD60D1-731C-4CF0-918A-4821B7EB2A7A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 flipV="1">
            <a:off x="1820347" y="13438558"/>
            <a:ext cx="759273" cy="42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86B510-F507-4A7F-8BE5-F8A8580ACF28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flipH="1">
            <a:off x="1820347" y="14062423"/>
            <a:ext cx="1401683" cy="4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C368B07-B13F-4C31-AB25-F574D436F00F}"/>
              </a:ext>
            </a:extLst>
          </p:cNvPr>
          <p:cNvCxnSpPr>
            <a:cxnSpLocks/>
            <a:stCxn id="31" idx="1"/>
            <a:endCxn id="24" idx="3"/>
          </p:cNvCxnSpPr>
          <p:nvPr/>
        </p:nvCxnSpPr>
        <p:spPr>
          <a:xfrm flipH="1" flipV="1">
            <a:off x="3864440" y="13862368"/>
            <a:ext cx="457728" cy="50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6D00F2-A867-4C73-BB13-EE5E2F9C8809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V="1">
            <a:off x="2377037" y="15120688"/>
            <a:ext cx="595604" cy="37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B78E5B-6C05-4247-A876-60A304E4E896}"/>
              </a:ext>
            </a:extLst>
          </p:cNvPr>
          <p:cNvCxnSpPr>
            <a:cxnSpLocks/>
            <a:stCxn id="26" idx="0"/>
            <a:endCxn id="1048" idx="2"/>
          </p:cNvCxnSpPr>
          <p:nvPr/>
        </p:nvCxnSpPr>
        <p:spPr>
          <a:xfrm rot="5400000" flipH="1" flipV="1">
            <a:off x="8648523" y="4764049"/>
            <a:ext cx="1003869" cy="159450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 descr="A mask with a dark background&#10;&#10;Description automatically generated">
            <a:extLst>
              <a:ext uri="{FF2B5EF4-FFF2-40B4-BE49-F238E27FC236}">
                <a16:creationId xmlns:a16="http://schemas.microsoft.com/office/drawing/2014/main" id="{E2853E4A-571C-4BEF-A6F2-E1066219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90" y="3283850"/>
            <a:ext cx="309590" cy="309590"/>
          </a:xfrm>
          <a:prstGeom prst="rect">
            <a:avLst/>
          </a:prstGeom>
        </p:spPr>
      </p:pic>
      <p:pic>
        <p:nvPicPr>
          <p:cNvPr id="1051" name="Picture 1050" descr="A picture containing toy, cake, person&#10;&#10;Description automatically generated">
            <a:extLst>
              <a:ext uri="{FF2B5EF4-FFF2-40B4-BE49-F238E27FC236}">
                <a16:creationId xmlns:a16="http://schemas.microsoft.com/office/drawing/2014/main" id="{4EDA30B3-2C35-44E9-BDB4-5670E0EE6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64" y="3290798"/>
            <a:ext cx="317693" cy="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2094</TotalTime>
  <Words>76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28</cp:revision>
  <dcterms:created xsi:type="dcterms:W3CDTF">2020-10-07T13:48:04Z</dcterms:created>
  <dcterms:modified xsi:type="dcterms:W3CDTF">2020-11-23T12:12:49Z</dcterms:modified>
</cp:coreProperties>
</file>