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AC4-FF21-47D6-AF79-FE01AE85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487F-3DA9-4927-81C5-51990F9C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B335-3CA5-4CC0-81EB-8C9FA757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1FD-F6A7-45D6-921C-F6F3C7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AFB3-8AB1-4D0F-A4F1-5DA2620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161-6781-4287-92AD-AA7A321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64FD-9C1E-4867-8AB0-27BB60B4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66CC-9D38-40EB-B607-0ECACA6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C317-2FB7-44F7-A972-DB11BF6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B24A-229D-4512-8974-2989894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9467-44C0-4E08-9122-536F2998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F733-CE45-4398-B8DC-DEA2B207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757-56F6-426F-AC2A-DABB1E3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0110-2D1A-4D39-B035-2DDB99C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94E6-5788-4E63-ABDD-4E58EBC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8A4-C5BB-41CE-AFC1-4B271AC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9E10-A5F8-4EF5-9ADA-3FA4D251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03A-BC3F-4868-8B63-4BD49390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77C-4880-4BEB-B3F1-811B472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8854-6F6A-4EAA-8606-3C776686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35F9-DB85-49E2-8A1A-E8BDD7E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F4B3-6C28-42DC-9E19-0E82E72B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340B-90A7-49BC-AD93-1D2F1FD6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732-14C3-4F13-9B14-3E0D90F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5C5A-E663-48F3-8981-DD03F3E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B7A-DC8C-42DC-B469-BB2011EF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7920-9AB9-4290-952D-378EBCDD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FB25-50DC-4C31-89D3-3E660292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377A-B431-4516-A0E5-6AA3EB85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00E6B-CEE5-45AB-8FD4-AD49DF7D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85C1-C32D-47BD-86E2-76365CD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CC4B-8E55-4FCC-A2C5-7ACCB926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195D-F667-4E07-B532-30BA973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688C-5F2A-43CE-85EF-D90049C5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4A93-9041-48AE-9BC1-DC81AF21E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8956-A14D-4E38-8ED8-158B2CF9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5F463-E92B-4423-B57C-416206D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6489-DFE4-4A20-8BBD-F16FF25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F7C7-B15C-4A37-86A1-901BBC9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E433-C3DB-438E-B8A7-B088B5ED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5CE3-15B6-4A62-8A7C-095D6C1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42A6-C39B-46BE-966A-3C2A34D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6CA6-7DC2-4287-AD7B-AFA69F2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805E-13BE-4366-9C03-2ACEFAF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0106-DA07-44F3-A37E-B2620A5E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591-12CC-43A9-84F3-E617AA9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AEC-2C8D-4BEA-AF8D-CD0061F3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CFF-0E1F-4D7E-9FF8-48B243E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1988-A670-4023-9828-8F441F4C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C58A-8D30-4C1E-9FC6-4C81752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638B-BB61-4383-A4A4-0BDECF75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1F80-5075-42B4-B394-4103E405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3DD-FE16-46D1-A3C8-4A483000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11639-06F4-4170-9287-8313F80F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A9AE-E8D3-4763-8057-653424D9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27CD-9BD2-48C9-8CDB-EBD5717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027-3C76-4724-BE68-513BD27E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FB36-A7E1-4A6C-85B0-DA84A520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1C63C-5718-401A-BFAA-D85D2A3E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1D7A-A75E-464D-819F-0CF03E01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899A-92CC-4559-9B62-370A2CBE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E1F3-23EF-4A90-997E-1473D583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863-941D-41C6-BB96-84D24EAF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4412796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4440010" y="376509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5976257" y="3767817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5063218" y="2818176"/>
            <a:ext cx="114572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7017203" y="2202996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4355647" y="4835978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5636078" y="4835978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H="1" flipV="1">
            <a:off x="5636079" y="3064397"/>
            <a:ext cx="340178" cy="82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5553755" y="2998333"/>
            <a:ext cx="2721" cy="1536247"/>
          </a:xfrm>
          <a:prstGeom prst="curvedConnector3">
            <a:avLst>
              <a:gd name="adj1" fmla="val -8401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4759779" y="4011317"/>
            <a:ext cx="27214" cy="26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5106761" y="4959089"/>
            <a:ext cx="52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4731204" y="4524306"/>
            <a:ext cx="28575" cy="31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6670222" y="2839879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6670222" y="3086100"/>
            <a:ext cx="527958" cy="80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22" y="2861582"/>
            <a:ext cx="202815" cy="2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stCxn id="30" idx="0"/>
            <a:endCxn id="10" idx="2"/>
          </p:cNvCxnSpPr>
          <p:nvPr/>
        </p:nvCxnSpPr>
        <p:spPr>
          <a:xfrm flipV="1">
            <a:off x="7198180" y="2449217"/>
            <a:ext cx="346981" cy="39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3378653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4072618" y="4401196"/>
            <a:ext cx="340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4155621" y="224789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5743574" y="223471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4982935" y="224424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4502604" y="2494120"/>
            <a:ext cx="1133475" cy="32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5329918" y="2490465"/>
            <a:ext cx="306161" cy="3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5636079" y="2480940"/>
            <a:ext cx="454478" cy="33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2189390" y="4278085"/>
            <a:ext cx="85316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3042558" y="4401196"/>
            <a:ext cx="336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1030060" y="4278084"/>
            <a:ext cx="9307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1960789" y="4401195"/>
            <a:ext cx="228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6406244" y="1553002"/>
            <a:ext cx="69396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53226" y="1799223"/>
            <a:ext cx="390524" cy="40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08" y="1596851"/>
            <a:ext cx="158521" cy="1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11</cp:revision>
  <dcterms:created xsi:type="dcterms:W3CDTF">2020-10-07T13:48:04Z</dcterms:created>
  <dcterms:modified xsi:type="dcterms:W3CDTF">2020-10-26T15:20:12Z</dcterms:modified>
</cp:coreProperties>
</file>