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BAC4-FF21-47D6-AF79-FE01AE85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D487F-3DA9-4927-81C5-51990F9C1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B335-3CA5-4CC0-81EB-8C9FA757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31FD-F6A7-45D6-921C-F6F3C7FE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AFB3-8AB1-4D0F-A4F1-5DA2620E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F161-6781-4287-92AD-AA7A3211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B64FD-9C1E-4867-8AB0-27BB60B4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66CC-9D38-40EB-B607-0ECACA68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C317-2FB7-44F7-A972-DB11BF61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B24A-229D-4512-8974-29898949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59467-44C0-4E08-9122-536F29980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F733-CE45-4398-B8DC-DEA2B207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A757-56F6-426F-AC2A-DABB1E3A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0110-2D1A-4D39-B035-2DDB99C5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94E6-5788-4E63-ABDD-4E58EBCD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8A4-C5BB-41CE-AFC1-4B271ACE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9E10-A5F8-4EF5-9ADA-3FA4D251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803A-BC3F-4868-8B63-4BD49390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77C-4880-4BEB-B3F1-811B4728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8854-6F6A-4EAA-8606-3C776686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35F9-DB85-49E2-8A1A-E8BDD7E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F4B3-6C28-42DC-9E19-0E82E72B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340B-90A7-49BC-AD93-1D2F1FD6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3732-14C3-4F13-9B14-3E0D90F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5C5A-E663-48F3-8981-DD03F3E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9B7A-DC8C-42DC-B469-BB2011EF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7920-9AB9-4290-952D-378EBCDD4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AFB25-50DC-4C31-89D3-3E660292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377A-B431-4516-A0E5-6AA3EB85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00E6B-CEE5-45AB-8FD4-AD49DF7D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E85C1-C32D-47BD-86E2-76365CD7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CC4B-8E55-4FCC-A2C5-7ACCB926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195D-F667-4E07-B532-30BA973E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688C-5F2A-43CE-85EF-D90049C55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4A93-9041-48AE-9BC1-DC81AF21E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68956-A14D-4E38-8ED8-158B2CF9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5F463-E92B-4423-B57C-416206D1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6489-DFE4-4A20-8BBD-F16FF25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5F7C7-B15C-4A37-86A1-901BBC9C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E433-C3DB-438E-B8A7-B088B5ED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95CE3-15B6-4A62-8A7C-095D6C1C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542A6-C39B-46BE-966A-3C2A34DE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56CA6-7DC2-4287-AD7B-AFA69F2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2805E-13BE-4366-9C03-2ACEFAF4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F0106-DA07-44F3-A37E-B2620A5E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591-12CC-43A9-84F3-E617AA90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3AEC-2C8D-4BEA-AF8D-CD0061F3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BCFF-0E1F-4D7E-9FF8-48B243EE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1988-A670-4023-9828-8F441F4C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4C58A-8D30-4C1E-9FC6-4C817528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7638B-BB61-4383-A4A4-0BDECF75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1F80-5075-42B4-B394-4103E405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83DD-FE16-46D1-A3C8-4A483000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11639-06F4-4170-9287-8313F80F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A9AE-E8D3-4763-8057-653424D9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27CD-9BD2-48C9-8CDB-EBD57172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027-3C76-4724-BE68-513BD27E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FB36-A7E1-4A6C-85B0-DA84A520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1C63C-5718-401A-BFAA-D85D2A3E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1D7A-A75E-464D-819F-0CF03E01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899A-92CC-4559-9B62-370A2CBE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E1F3-23EF-4A90-997E-1473D583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7863-941D-41C6-BB96-84D24EAFB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5478234" y="427808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5505448" y="3765096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7956092" y="3767817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5630629" y="2517610"/>
            <a:ext cx="114572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7736114" y="1661586"/>
            <a:ext cx="105591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5421085" y="4835978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6701516" y="4835978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rot="10800000">
            <a:off x="6203490" y="2763832"/>
            <a:ext cx="1752602" cy="112709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7076392" y="2541134"/>
            <a:ext cx="2721" cy="2450644"/>
          </a:xfrm>
          <a:prstGeom prst="curvedConnector3">
            <a:avLst>
              <a:gd name="adj1" fmla="val -8401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5825217" y="4011317"/>
            <a:ext cx="27214" cy="26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6172199" y="4959089"/>
            <a:ext cx="529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5796642" y="4524306"/>
            <a:ext cx="28575" cy="31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8740308" y="2539313"/>
            <a:ext cx="105591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8650057" y="2785534"/>
            <a:ext cx="618209" cy="110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244" y="2561016"/>
            <a:ext cx="202815" cy="2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8264072" y="1907807"/>
            <a:ext cx="476236" cy="75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4444091" y="427808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5138056" y="4401196"/>
            <a:ext cx="340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3690259" y="1947333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5278212" y="1934153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4517573" y="1943678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4037242" y="2193554"/>
            <a:ext cx="2166248" cy="32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4864556" y="2189899"/>
            <a:ext cx="1338934" cy="32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5625195" y="2180374"/>
            <a:ext cx="578295" cy="33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3254828" y="4278085"/>
            <a:ext cx="85316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4107996" y="4401196"/>
            <a:ext cx="336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2095498" y="4278084"/>
            <a:ext cx="93072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3026227" y="4401195"/>
            <a:ext cx="2286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7173228" y="1006727"/>
            <a:ext cx="69396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520210" y="1252948"/>
            <a:ext cx="709841" cy="40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71" y="1044336"/>
            <a:ext cx="158521" cy="158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F0BED-4690-4D35-ABA6-D007843331A1}"/>
              </a:ext>
            </a:extLst>
          </p:cNvPr>
          <p:cNvSpPr txBox="1"/>
          <p:nvPr/>
        </p:nvSpPr>
        <p:spPr>
          <a:xfrm>
            <a:off x="3492951" y="5401319"/>
            <a:ext cx="95114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Underpassage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7667-D19E-4DE1-8AEF-1A4E44411AF8}"/>
              </a:ext>
            </a:extLst>
          </p:cNvPr>
          <p:cNvSpPr txBox="1"/>
          <p:nvPr/>
        </p:nvSpPr>
        <p:spPr>
          <a:xfrm>
            <a:off x="6199413" y="5401320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Basement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D3D1-1347-46BF-B5A1-71F7C39E5CF9}"/>
              </a:ext>
            </a:extLst>
          </p:cNvPr>
          <p:cNvSpPr txBox="1"/>
          <p:nvPr/>
        </p:nvSpPr>
        <p:spPr>
          <a:xfrm>
            <a:off x="5138056" y="5391861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Dungeon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39E9B1-ADAE-4C7E-9147-A4E79F54A3FF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3968521" y="4959089"/>
            <a:ext cx="1452564" cy="44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5ACA4-F14B-44A1-B428-965C75C9221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5889170" y="5514972"/>
            <a:ext cx="310243" cy="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2E67-8710-414A-A685-AC037B2D3F1F}"/>
              </a:ext>
            </a:extLst>
          </p:cNvPr>
          <p:cNvSpPr txBox="1"/>
          <p:nvPr/>
        </p:nvSpPr>
        <p:spPr>
          <a:xfrm>
            <a:off x="8045445" y="996002"/>
            <a:ext cx="78921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Tmp</a:t>
            </a:r>
            <a:r>
              <a:rPr lang="en-US" sz="1000" dirty="0"/>
              <a:t> Room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64ED4C-AA4A-4798-9106-DDC5EEB2765D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8264072" y="1242223"/>
            <a:ext cx="175980" cy="41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0F3AD53C-7AB2-448A-B6D4-3F65BE6DB4E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5761586" y="4587936"/>
            <a:ext cx="877014" cy="749753"/>
          </a:xfrm>
          <a:prstGeom prst="curvedConnector3">
            <a:avLst>
              <a:gd name="adj1" fmla="val 20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458B9-F32B-44E8-8F34-8C23AB8B5E56}"/>
              </a:ext>
            </a:extLst>
          </p:cNvPr>
          <p:cNvSpPr txBox="1"/>
          <p:nvPr/>
        </p:nvSpPr>
        <p:spPr>
          <a:xfrm>
            <a:off x="5555122" y="3190191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179C-76AA-4332-AFF7-A46E86082E7D}"/>
              </a:ext>
            </a:extLst>
          </p:cNvPr>
          <p:cNvSpPr txBox="1"/>
          <p:nvPr/>
        </p:nvSpPr>
        <p:spPr>
          <a:xfrm>
            <a:off x="4450276" y="3190191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Art Room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AB8E5-B97E-4E53-BA2E-D9BF1C85BA3A}"/>
              </a:ext>
            </a:extLst>
          </p:cNvPr>
          <p:cNvSpPr txBox="1"/>
          <p:nvPr/>
        </p:nvSpPr>
        <p:spPr>
          <a:xfrm>
            <a:off x="3313679" y="3190191"/>
            <a:ext cx="78921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Tech Room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8B322-11D4-4E9E-81BA-B89D051D967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4797259" y="3436412"/>
            <a:ext cx="1055172" cy="32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4626D9-44CB-4B86-833A-906202DB222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02105" y="3436412"/>
            <a:ext cx="135468" cy="32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404B9D-9867-4F5E-828C-744D37A608E3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708285" y="3436412"/>
            <a:ext cx="1844306" cy="32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8680C0-16A9-4F29-8FDE-1CE3EC4F7906}"/>
              </a:ext>
            </a:extLst>
          </p:cNvPr>
          <p:cNvSpPr txBox="1"/>
          <p:nvPr/>
        </p:nvSpPr>
        <p:spPr>
          <a:xfrm>
            <a:off x="7071554" y="4283523"/>
            <a:ext cx="74975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Music Hall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16E6D4-37C4-4705-868C-CC8A802EEA53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 flipV="1">
            <a:off x="6172199" y="4401196"/>
            <a:ext cx="899355" cy="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FA0F31-12C7-444A-8F36-E33CD7D1526B}"/>
              </a:ext>
            </a:extLst>
          </p:cNvPr>
          <p:cNvSpPr txBox="1"/>
          <p:nvPr/>
        </p:nvSpPr>
        <p:spPr>
          <a:xfrm>
            <a:off x="8715676" y="4281189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Library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50D722-7B06-4E74-9414-1889617005E4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flipH="1">
            <a:off x="7821308" y="4404300"/>
            <a:ext cx="894368" cy="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2CD041-6802-465C-B30C-324A37B533E4}"/>
              </a:ext>
            </a:extLst>
          </p:cNvPr>
          <p:cNvSpPr txBox="1"/>
          <p:nvPr/>
        </p:nvSpPr>
        <p:spPr>
          <a:xfrm>
            <a:off x="9357406" y="3190191"/>
            <a:ext cx="87652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Living room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BAD2B8-B5B7-4A60-B0D8-4CE250A82736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9062659" y="3436412"/>
            <a:ext cx="733010" cy="84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C9713-B8AC-4563-A330-9528B18C886D}"/>
              </a:ext>
            </a:extLst>
          </p:cNvPr>
          <p:cNvSpPr txBox="1"/>
          <p:nvPr/>
        </p:nvSpPr>
        <p:spPr>
          <a:xfrm>
            <a:off x="6841842" y="3190191"/>
            <a:ext cx="100811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Arcade Room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04DCAE-C8CF-430A-BBDA-502D6C178D87}"/>
              </a:ext>
            </a:extLst>
          </p:cNvPr>
          <p:cNvSpPr txBox="1"/>
          <p:nvPr/>
        </p:nvSpPr>
        <p:spPr>
          <a:xfrm>
            <a:off x="8057302" y="3190191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Gym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0A57BA-61D8-46F3-85B0-1C1A0B74B5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345901" y="3436412"/>
            <a:ext cx="795333" cy="32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64B0AC-01BD-4436-A32D-25E2748912C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8404285" y="3436412"/>
            <a:ext cx="34751" cy="32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83ED3A-EB24-48EC-BE8F-093D1FF2E2F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8573256" y="3313302"/>
            <a:ext cx="784150" cy="44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13093AA-66AB-4271-A19F-68419ED74E7B}"/>
              </a:ext>
            </a:extLst>
          </p:cNvPr>
          <p:cNvSpPr txBox="1"/>
          <p:nvPr/>
        </p:nvSpPr>
        <p:spPr>
          <a:xfrm>
            <a:off x="9966772" y="996000"/>
            <a:ext cx="78921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Edna Room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D4D4-097E-4642-91AB-5362C459C148}"/>
              </a:ext>
            </a:extLst>
          </p:cNvPr>
          <p:cNvSpPr txBox="1"/>
          <p:nvPr/>
        </p:nvSpPr>
        <p:spPr>
          <a:xfrm>
            <a:off x="8935351" y="996001"/>
            <a:ext cx="89172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Edwige</a:t>
            </a:r>
            <a:r>
              <a:rPr lang="en-US" sz="1000" dirty="0"/>
              <a:t> Room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98A134-01AC-4583-AC5B-C57D1E6D5E55}"/>
              </a:ext>
            </a:extLst>
          </p:cNvPr>
          <p:cNvSpPr txBox="1"/>
          <p:nvPr/>
        </p:nvSpPr>
        <p:spPr>
          <a:xfrm>
            <a:off x="9975236" y="1415365"/>
            <a:ext cx="78921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Bathroom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9A4AD6-ABCB-4FB3-AAB0-8C1A51C9AAC1}"/>
              </a:ext>
            </a:extLst>
          </p:cNvPr>
          <p:cNvCxnSpPr>
            <a:cxnSpLocks/>
            <a:stCxn id="96" idx="2"/>
            <a:endCxn id="10" idx="0"/>
          </p:cNvCxnSpPr>
          <p:nvPr/>
        </p:nvCxnSpPr>
        <p:spPr>
          <a:xfrm flipH="1">
            <a:off x="8264072" y="1242222"/>
            <a:ext cx="1117143" cy="419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ACB3BA-07DD-4EC1-8954-4F777964993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8650057" y="1242221"/>
            <a:ext cx="1711322" cy="42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36124E-098F-4A08-9AC9-BC85252F4DAC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>
            <a:off x="8792029" y="1538476"/>
            <a:ext cx="1183207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0E4618-D6F8-4F37-ACDD-A25C4950685B}"/>
              </a:ext>
            </a:extLst>
          </p:cNvPr>
          <p:cNvSpPr txBox="1"/>
          <p:nvPr/>
        </p:nvSpPr>
        <p:spPr>
          <a:xfrm>
            <a:off x="6129943" y="1934016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Study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1B765-8B67-404D-B15B-81E9875CC576}"/>
              </a:ext>
            </a:extLst>
          </p:cNvPr>
          <p:cNvSpPr txBox="1"/>
          <p:nvPr/>
        </p:nvSpPr>
        <p:spPr>
          <a:xfrm>
            <a:off x="2554064" y="1934016"/>
            <a:ext cx="78921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Bathroom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E02811-F9D0-48B5-AB95-F9B1CEE1DE97}"/>
              </a:ext>
            </a:extLst>
          </p:cNvPr>
          <p:cNvCxnSpPr>
            <a:cxnSpLocks/>
            <a:stCxn id="8" idx="1"/>
            <a:endCxn id="114" idx="2"/>
          </p:cNvCxnSpPr>
          <p:nvPr/>
        </p:nvCxnSpPr>
        <p:spPr>
          <a:xfrm flipH="1" flipV="1">
            <a:off x="2948671" y="2180237"/>
            <a:ext cx="2681958" cy="46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7B3DBB-28B0-48EA-836B-ABFC4C7D9235}"/>
              </a:ext>
            </a:extLst>
          </p:cNvPr>
          <p:cNvCxnSpPr>
            <a:cxnSpLocks/>
            <a:stCxn id="8" idx="0"/>
            <a:endCxn id="113" idx="2"/>
          </p:cNvCxnSpPr>
          <p:nvPr/>
        </p:nvCxnSpPr>
        <p:spPr>
          <a:xfrm flipV="1">
            <a:off x="6203490" y="2180237"/>
            <a:ext cx="273436" cy="3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E61AE0A-B2D8-4E84-8BFE-52084BBB17BB}"/>
              </a:ext>
            </a:extLst>
          </p:cNvPr>
          <p:cNvSpPr txBox="1"/>
          <p:nvPr/>
        </p:nvSpPr>
        <p:spPr>
          <a:xfrm>
            <a:off x="5972177" y="1271926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DED947-2D94-43A1-81F0-250619C5B4F3}"/>
              </a:ext>
            </a:extLst>
          </p:cNvPr>
          <p:cNvSpPr txBox="1"/>
          <p:nvPr/>
        </p:nvSpPr>
        <p:spPr>
          <a:xfrm>
            <a:off x="4786994" y="1268113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366973-11EA-4BA4-9138-281B688DCE73}"/>
              </a:ext>
            </a:extLst>
          </p:cNvPr>
          <p:cNvSpPr txBox="1"/>
          <p:nvPr/>
        </p:nvSpPr>
        <p:spPr>
          <a:xfrm>
            <a:off x="8061321" y="351909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64EF598-53A7-4C1A-AA8C-BB87213D9A77}"/>
              </a:ext>
            </a:extLst>
          </p:cNvPr>
          <p:cNvSpPr txBox="1"/>
          <p:nvPr/>
        </p:nvSpPr>
        <p:spPr>
          <a:xfrm>
            <a:off x="6890653" y="42421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962463D-E69C-4EDA-89CD-107B0CE7CD0E}"/>
              </a:ext>
            </a:extLst>
          </p:cNvPr>
          <p:cNvSpPr txBox="1"/>
          <p:nvPr/>
        </p:nvSpPr>
        <p:spPr>
          <a:xfrm>
            <a:off x="9480848" y="2047383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9C4362B-A9D4-4F25-97D9-35376BA65D8A}"/>
              </a:ext>
            </a:extLst>
          </p:cNvPr>
          <p:cNvSpPr txBox="1"/>
          <p:nvPr/>
        </p:nvSpPr>
        <p:spPr>
          <a:xfrm>
            <a:off x="8598578" y="2048489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ECA3660-D103-44D7-ADE8-458AE07AF5C8}"/>
              </a:ext>
            </a:extLst>
          </p:cNvPr>
          <p:cNvSpPr txBox="1"/>
          <p:nvPr/>
        </p:nvSpPr>
        <p:spPr>
          <a:xfrm>
            <a:off x="7263418" y="204489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1F459A-393F-44C5-8E4E-084D062E4BE1}"/>
              </a:ext>
            </a:extLst>
          </p:cNvPr>
          <p:cNvCxnSpPr>
            <a:cxnSpLocks/>
            <a:stCxn id="30" idx="0"/>
            <a:endCxn id="1027" idx="2"/>
          </p:cNvCxnSpPr>
          <p:nvPr/>
        </p:nvCxnSpPr>
        <p:spPr>
          <a:xfrm flipV="1">
            <a:off x="9268266" y="2293604"/>
            <a:ext cx="559565" cy="24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E0893D-5725-4350-977F-FA914E9FD1E2}"/>
              </a:ext>
            </a:extLst>
          </p:cNvPr>
          <p:cNvCxnSpPr>
            <a:cxnSpLocks/>
            <a:stCxn id="1028" idx="2"/>
            <a:endCxn id="30" idx="0"/>
          </p:cNvCxnSpPr>
          <p:nvPr/>
        </p:nvCxnSpPr>
        <p:spPr>
          <a:xfrm>
            <a:off x="8945561" y="2294710"/>
            <a:ext cx="322705" cy="24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0CEEA4-0E82-4557-850B-8EBE993E4A0B}"/>
              </a:ext>
            </a:extLst>
          </p:cNvPr>
          <p:cNvCxnSpPr>
            <a:cxnSpLocks/>
            <a:stCxn id="1029" idx="2"/>
            <a:endCxn id="30" idx="0"/>
          </p:cNvCxnSpPr>
          <p:nvPr/>
        </p:nvCxnSpPr>
        <p:spPr>
          <a:xfrm>
            <a:off x="7610401" y="2291116"/>
            <a:ext cx="1657865" cy="24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548014C-F655-4C85-AE56-50465CDFBCA1}"/>
              </a:ext>
            </a:extLst>
          </p:cNvPr>
          <p:cNvSpPr txBox="1"/>
          <p:nvPr/>
        </p:nvSpPr>
        <p:spPr>
          <a:xfrm>
            <a:off x="10612963" y="2044894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Infirmary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A6EEAEB-BB29-40F6-90A1-10B2BBB90BDD}"/>
              </a:ext>
            </a:extLst>
          </p:cNvPr>
          <p:cNvCxnSpPr>
            <a:cxnSpLocks/>
            <a:stCxn id="1027" idx="3"/>
            <a:endCxn id="1036" idx="1"/>
          </p:cNvCxnSpPr>
          <p:nvPr/>
        </p:nvCxnSpPr>
        <p:spPr>
          <a:xfrm flipV="1">
            <a:off x="10174813" y="2168005"/>
            <a:ext cx="438150" cy="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DB5EA59-0187-4A36-A663-6B94C737269F}"/>
              </a:ext>
            </a:extLst>
          </p:cNvPr>
          <p:cNvCxnSpPr>
            <a:cxnSpLocks/>
            <a:stCxn id="113" idx="0"/>
            <a:endCxn id="123" idx="2"/>
          </p:cNvCxnSpPr>
          <p:nvPr/>
        </p:nvCxnSpPr>
        <p:spPr>
          <a:xfrm flipH="1" flipV="1">
            <a:off x="6319160" y="1518147"/>
            <a:ext cx="157766" cy="41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FAD545-848B-48F9-B572-2B46E25DB9EC}"/>
              </a:ext>
            </a:extLst>
          </p:cNvPr>
          <p:cNvCxnSpPr>
            <a:cxnSpLocks/>
            <a:stCxn id="45" idx="0"/>
            <a:endCxn id="124" idx="2"/>
          </p:cNvCxnSpPr>
          <p:nvPr/>
        </p:nvCxnSpPr>
        <p:spPr>
          <a:xfrm flipV="1">
            <a:off x="4864556" y="1514334"/>
            <a:ext cx="269421" cy="42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F1981B9-8FBC-40C5-8821-348A31B79DEE}"/>
              </a:ext>
            </a:extLst>
          </p:cNvPr>
          <p:cNvSpPr txBox="1"/>
          <p:nvPr/>
        </p:nvSpPr>
        <p:spPr>
          <a:xfrm>
            <a:off x="1384534" y="1936471"/>
            <a:ext cx="78921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Laundry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1E2C05-9A4B-405F-A09C-592C948A3E08}"/>
              </a:ext>
            </a:extLst>
          </p:cNvPr>
          <p:cNvCxnSpPr>
            <a:cxnSpLocks/>
            <a:stCxn id="114" idx="1"/>
            <a:endCxn id="1043" idx="3"/>
          </p:cNvCxnSpPr>
          <p:nvPr/>
        </p:nvCxnSpPr>
        <p:spPr>
          <a:xfrm flipH="1">
            <a:off x="2173747" y="2057127"/>
            <a:ext cx="380317" cy="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EE8E5DD-63DD-4795-A8B8-E6AC07485031}"/>
              </a:ext>
            </a:extLst>
          </p:cNvPr>
          <p:cNvSpPr txBox="1"/>
          <p:nvPr/>
        </p:nvSpPr>
        <p:spPr>
          <a:xfrm>
            <a:off x="5180323" y="5825142"/>
            <a:ext cx="85725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Lab Entrance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2C36495-836C-4733-8F09-2B431651281F}"/>
              </a:ext>
            </a:extLst>
          </p:cNvPr>
          <p:cNvSpPr txBox="1"/>
          <p:nvPr/>
        </p:nvSpPr>
        <p:spPr>
          <a:xfrm>
            <a:off x="6533473" y="5825142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Secret Lab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8EAC4DBE-CF5F-4D05-9528-1F69CFBB98EC}"/>
              </a:ext>
            </a:extLst>
          </p:cNvPr>
          <p:cNvSpPr txBox="1"/>
          <p:nvPr/>
        </p:nvSpPr>
        <p:spPr>
          <a:xfrm>
            <a:off x="7749098" y="5810171"/>
            <a:ext cx="61640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Meteor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7F53DF6-449B-4CFE-B79F-7CF01F411767}"/>
              </a:ext>
            </a:extLst>
          </p:cNvPr>
          <p:cNvCxnSpPr>
            <a:cxnSpLocks/>
            <a:stCxn id="1046" idx="0"/>
            <a:endCxn id="9" idx="2"/>
          </p:cNvCxnSpPr>
          <p:nvPr/>
        </p:nvCxnSpPr>
        <p:spPr>
          <a:xfrm flipH="1" flipV="1">
            <a:off x="5513613" y="5638082"/>
            <a:ext cx="95335" cy="18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A0F178-40C0-4843-B1A7-7148733D3A38}"/>
              </a:ext>
            </a:extLst>
          </p:cNvPr>
          <p:cNvCxnSpPr>
            <a:cxnSpLocks/>
            <a:stCxn id="1046" idx="3"/>
            <a:endCxn id="1047" idx="1"/>
          </p:cNvCxnSpPr>
          <p:nvPr/>
        </p:nvCxnSpPr>
        <p:spPr>
          <a:xfrm>
            <a:off x="6037573" y="5948253"/>
            <a:ext cx="49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C7C7C2-3F53-45FD-8EEF-EFD378DC03B7}"/>
              </a:ext>
            </a:extLst>
          </p:cNvPr>
          <p:cNvCxnSpPr>
            <a:cxnSpLocks/>
            <a:stCxn id="1047" idx="3"/>
            <a:endCxn id="1048" idx="1"/>
          </p:cNvCxnSpPr>
          <p:nvPr/>
        </p:nvCxnSpPr>
        <p:spPr>
          <a:xfrm flipV="1">
            <a:off x="7284587" y="5933282"/>
            <a:ext cx="464511" cy="1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B38F97D-09F5-42F8-BF29-7214C7C4DDF9}"/>
              </a:ext>
            </a:extLst>
          </p:cNvPr>
          <p:cNvSpPr txBox="1"/>
          <p:nvPr/>
        </p:nvSpPr>
        <p:spPr>
          <a:xfrm>
            <a:off x="3471937" y="4843425"/>
            <a:ext cx="7511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Backyard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FBC3F52-1A1A-4433-BDDE-48BCCBC3A37E}"/>
              </a:ext>
            </a:extLst>
          </p:cNvPr>
          <p:cNvCxnSpPr>
            <a:cxnSpLocks/>
            <a:stCxn id="12" idx="1"/>
            <a:endCxn id="1055" idx="3"/>
          </p:cNvCxnSpPr>
          <p:nvPr/>
        </p:nvCxnSpPr>
        <p:spPr>
          <a:xfrm flipH="1">
            <a:off x="4223051" y="4959089"/>
            <a:ext cx="1198034" cy="7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CCDF3-2347-42D3-9127-41B05F1F7A44}"/>
              </a:ext>
            </a:extLst>
          </p:cNvPr>
          <p:cNvSpPr txBox="1"/>
          <p:nvPr/>
        </p:nvSpPr>
        <p:spPr>
          <a:xfrm>
            <a:off x="2334685" y="484342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AF8D5-65AE-42A0-A64C-67B600D1E955}"/>
              </a:ext>
            </a:extLst>
          </p:cNvPr>
          <p:cNvSpPr txBox="1"/>
          <p:nvPr/>
        </p:nvSpPr>
        <p:spPr>
          <a:xfrm>
            <a:off x="2370361" y="541161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08E17-6476-48A4-9D8D-F60F65631C9F}"/>
              </a:ext>
            </a:extLst>
          </p:cNvPr>
          <p:cNvSpPr txBox="1"/>
          <p:nvPr/>
        </p:nvSpPr>
        <p:spPr>
          <a:xfrm>
            <a:off x="1337578" y="5411615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36472-EE22-460A-8293-184B47520C28}"/>
              </a:ext>
            </a:extLst>
          </p:cNvPr>
          <p:cNvSpPr txBox="1"/>
          <p:nvPr/>
        </p:nvSpPr>
        <p:spPr>
          <a:xfrm>
            <a:off x="1921742" y="3709894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F1A41-452C-4D33-BE97-F3A9C3D36C0E}"/>
              </a:ext>
            </a:extLst>
          </p:cNvPr>
          <p:cNvSpPr txBox="1"/>
          <p:nvPr/>
        </p:nvSpPr>
        <p:spPr>
          <a:xfrm>
            <a:off x="2744139" y="3709894"/>
            <a:ext cx="69396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Garage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10B91-AE23-44CB-BDBB-C6DE4D1444AC}"/>
              </a:ext>
            </a:extLst>
          </p:cNvPr>
          <p:cNvSpPr txBox="1"/>
          <p:nvPr/>
        </p:nvSpPr>
        <p:spPr>
          <a:xfrm>
            <a:off x="1311804" y="4843424"/>
            <a:ext cx="81907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Greenhouse</a:t>
            </a:r>
          </a:p>
        </p:txBody>
      </p:sp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70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18</cp:revision>
  <dcterms:created xsi:type="dcterms:W3CDTF">2020-10-07T13:48:04Z</dcterms:created>
  <dcterms:modified xsi:type="dcterms:W3CDTF">2020-11-11T09:20:01Z</dcterms:modified>
</cp:coreProperties>
</file>