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12348042" y="9099093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12398426" y="8183187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16935597" y="818804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12630189" y="5955888"/>
            <a:ext cx="21212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16528325" y="4427518"/>
            <a:ext cx="195494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11835831" y="10095171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14612850" y="10095171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rot="10800000">
            <a:off x="13690795" y="6355998"/>
            <a:ext cx="3244803" cy="20321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15306992" y="5917031"/>
            <a:ext cx="4858" cy="4537171"/>
          </a:xfrm>
          <a:prstGeom prst="curvedConnector3">
            <a:avLst>
              <a:gd name="adj1" fmla="val -47056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2990452" y="8583297"/>
            <a:ext cx="50384" cy="51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13226459" y="10295226"/>
            <a:ext cx="1386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12531145" y="9499203"/>
            <a:ext cx="459307" cy="59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18387509" y="5994638"/>
            <a:ext cx="195494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18220417" y="6394748"/>
            <a:ext cx="1144563" cy="199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841" y="6033388"/>
            <a:ext cx="375496" cy="3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17505796" y="4827628"/>
            <a:ext cx="881713" cy="136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10433409" y="9099093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11718229" y="9299148"/>
            <a:ext cx="62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9037749" y="493769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11977717" y="491416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10569454" y="493117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9680159" y="5337809"/>
            <a:ext cx="4010635" cy="6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11211864" y="5331284"/>
            <a:ext cx="2478930" cy="62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12620127" y="5314278"/>
            <a:ext cx="1070667" cy="64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8231583" y="9099093"/>
            <a:ext cx="157957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9811155" y="9299148"/>
            <a:ext cx="622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4916775" y="9099091"/>
            <a:ext cx="17231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6639945" y="9299146"/>
            <a:ext cx="159163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15486186" y="3258314"/>
            <a:ext cx="128481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28596" y="3658424"/>
            <a:ext cx="1314213" cy="7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517" y="3325463"/>
            <a:ext cx="293489" cy="28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F0BED-4690-4D35-ABA6-D007843331A1}"/>
              </a:ext>
            </a:extLst>
          </p:cNvPr>
          <p:cNvSpPr txBox="1"/>
          <p:nvPr/>
        </p:nvSpPr>
        <p:spPr>
          <a:xfrm>
            <a:off x="8672448" y="11104548"/>
            <a:ext cx="176095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Underpassage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7667-D19E-4DE1-8AEF-1A4E44411AF8}"/>
              </a:ext>
            </a:extLst>
          </p:cNvPr>
          <p:cNvSpPr txBox="1"/>
          <p:nvPr/>
        </p:nvSpPr>
        <p:spPr>
          <a:xfrm>
            <a:off x="13683245" y="11104549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Basement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D3D1-1347-46BF-B5A1-71F7C39E5CF9}"/>
              </a:ext>
            </a:extLst>
          </p:cNvPr>
          <p:cNvSpPr txBox="1"/>
          <p:nvPr/>
        </p:nvSpPr>
        <p:spPr>
          <a:xfrm>
            <a:off x="11718228" y="11087661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Dungeon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39E9B1-ADAE-4C7E-9147-A4E79F54A3FF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9552928" y="10295226"/>
            <a:ext cx="2282903" cy="8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5ACA4-F14B-44A1-B428-965C75C9221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3108856" y="11287716"/>
            <a:ext cx="574389" cy="1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2E67-8710-414A-A685-AC037B2D3F1F}"/>
              </a:ext>
            </a:extLst>
          </p:cNvPr>
          <p:cNvSpPr txBox="1"/>
          <p:nvPr/>
        </p:nvSpPr>
        <p:spPr>
          <a:xfrm>
            <a:off x="17101026" y="3239165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Tmp</a:t>
            </a:r>
            <a:r>
              <a:rPr lang="en-US" sz="2000" dirty="0"/>
              <a:t> Room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64ED4C-AA4A-4798-9106-DDC5EEB2765D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7505796" y="3639275"/>
            <a:ext cx="325812" cy="78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0F3AD53C-7AB2-448A-B6D4-3F65BE6DB4E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12881832" y="9607822"/>
            <a:ext cx="1605347" cy="138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458B9-F32B-44E8-8F34-8C23AB8B5E56}"/>
              </a:ext>
            </a:extLst>
          </p:cNvPr>
          <p:cNvSpPr txBox="1"/>
          <p:nvPr/>
        </p:nvSpPr>
        <p:spPr>
          <a:xfrm>
            <a:off x="12490393" y="715673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Music Hall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179C-76AA-4332-AFF7-A46E86082E7D}"/>
              </a:ext>
            </a:extLst>
          </p:cNvPr>
          <p:cNvSpPr txBox="1"/>
          <p:nvPr/>
        </p:nvSpPr>
        <p:spPr>
          <a:xfrm>
            <a:off x="10444860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Art Room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AB8E5-B97E-4E53-BA2E-D9BF1C85BA3A}"/>
              </a:ext>
            </a:extLst>
          </p:cNvPr>
          <p:cNvSpPr txBox="1"/>
          <p:nvPr/>
        </p:nvSpPr>
        <p:spPr>
          <a:xfrm>
            <a:off x="8340541" y="7156735"/>
            <a:ext cx="1461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Tech Room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8B322-11D4-4E9E-81BA-B89D051D967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087270" y="7556845"/>
            <a:ext cx="1953566" cy="62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4626D9-44CB-4B86-833A-906202DB222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3132803" y="7556845"/>
            <a:ext cx="25080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404B9D-9867-4F5E-828C-744D37A608E3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9071123" y="7556845"/>
            <a:ext cx="3414584" cy="62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8680C0-16A9-4F29-8FDE-1CE3EC4F7906}"/>
              </a:ext>
            </a:extLst>
          </p:cNvPr>
          <p:cNvSpPr txBox="1"/>
          <p:nvPr/>
        </p:nvSpPr>
        <p:spPr>
          <a:xfrm>
            <a:off x="15297944" y="9108802"/>
            <a:ext cx="138811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Longue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16E6D4-37C4-4705-868C-CC8A802EEA53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 flipV="1">
            <a:off x="13632862" y="9299148"/>
            <a:ext cx="1665082" cy="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FA0F31-12C7-444A-8F36-E33CD7D1526B}"/>
              </a:ext>
            </a:extLst>
          </p:cNvPr>
          <p:cNvSpPr txBox="1"/>
          <p:nvPr/>
        </p:nvSpPr>
        <p:spPr>
          <a:xfrm>
            <a:off x="18341906" y="910463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Library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50D722-7B06-4E74-9414-1889617005E4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flipH="1">
            <a:off x="16686054" y="9304690"/>
            <a:ext cx="1655852" cy="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2CD041-6802-465C-B30C-324A37B533E4}"/>
              </a:ext>
            </a:extLst>
          </p:cNvPr>
          <p:cNvSpPr txBox="1"/>
          <p:nvPr/>
        </p:nvSpPr>
        <p:spPr>
          <a:xfrm>
            <a:off x="19530017" y="7156735"/>
            <a:ext cx="162281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Living room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BAD2B8-B5B7-4A60-B0D8-4CE250A82736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18984316" y="7556845"/>
            <a:ext cx="1357109" cy="154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C9713-B8AC-4563-A330-9528B18C886D}"/>
              </a:ext>
            </a:extLst>
          </p:cNvPr>
          <p:cNvSpPr txBox="1"/>
          <p:nvPr/>
        </p:nvSpPr>
        <p:spPr>
          <a:xfrm>
            <a:off x="14872652" y="7156735"/>
            <a:ext cx="186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Arcade Room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04DCAE-C8CF-430A-BBDA-502D6C178D87}"/>
              </a:ext>
            </a:extLst>
          </p:cNvPr>
          <p:cNvSpPr txBox="1"/>
          <p:nvPr/>
        </p:nvSpPr>
        <p:spPr>
          <a:xfrm>
            <a:off x="17122979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Gym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0A57BA-61D8-46F3-85B0-1C1A0B74B5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5805876" y="7556845"/>
            <a:ext cx="1472496" cy="62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64B0AC-01BD-4436-A32D-25E2748912C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7765389" y="7556845"/>
            <a:ext cx="6433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83ED3A-EB24-48EC-BE8F-093D1FF2E2F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8078225" y="7356790"/>
            <a:ext cx="1451792" cy="8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13093AA-66AB-4271-A19F-68419ED74E7B}"/>
              </a:ext>
            </a:extLst>
          </p:cNvPr>
          <p:cNvSpPr txBox="1"/>
          <p:nvPr/>
        </p:nvSpPr>
        <p:spPr>
          <a:xfrm>
            <a:off x="20888925" y="3239161"/>
            <a:ext cx="16874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Edna Room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D4D4-097E-4642-91AB-5362C459C148}"/>
              </a:ext>
            </a:extLst>
          </p:cNvPr>
          <p:cNvSpPr txBox="1"/>
          <p:nvPr/>
        </p:nvSpPr>
        <p:spPr>
          <a:xfrm>
            <a:off x="18748615" y="3239162"/>
            <a:ext cx="198201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Edwige</a:t>
            </a:r>
            <a:r>
              <a:rPr lang="en-US" sz="2000" dirty="0"/>
              <a:t> Room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98A134-01AC-4583-AC5B-C57D1E6D5E55}"/>
              </a:ext>
            </a:extLst>
          </p:cNvPr>
          <p:cNvSpPr txBox="1"/>
          <p:nvPr/>
        </p:nvSpPr>
        <p:spPr>
          <a:xfrm>
            <a:off x="20673880" y="3987908"/>
            <a:ext cx="146116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Bathroom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9A4AD6-ABCB-4FB3-AAB0-8C1A51C9AAC1}"/>
              </a:ext>
            </a:extLst>
          </p:cNvPr>
          <p:cNvCxnSpPr>
            <a:cxnSpLocks/>
            <a:stCxn id="96" idx="2"/>
            <a:endCxn id="10" idx="0"/>
          </p:cNvCxnSpPr>
          <p:nvPr/>
        </p:nvCxnSpPr>
        <p:spPr>
          <a:xfrm flipH="1">
            <a:off x="17505796" y="3639272"/>
            <a:ext cx="2233828" cy="78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ACB3BA-07DD-4EC1-8954-4F777964993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8451136" y="3639271"/>
            <a:ext cx="3281510" cy="79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36124E-098F-4A08-9AC9-BC85252F4DAC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>
            <a:off x="18483267" y="4187963"/>
            <a:ext cx="2190613" cy="43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0E4618-D6F8-4F37-ACDD-A25C4950685B}"/>
              </a:ext>
            </a:extLst>
          </p:cNvPr>
          <p:cNvSpPr txBox="1"/>
          <p:nvPr/>
        </p:nvSpPr>
        <p:spPr>
          <a:xfrm>
            <a:off x="13554628" y="491392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Study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1B765-8B67-404D-B15B-81E9875CC576}"/>
              </a:ext>
            </a:extLst>
          </p:cNvPr>
          <p:cNvSpPr txBox="1"/>
          <p:nvPr/>
        </p:nvSpPr>
        <p:spPr>
          <a:xfrm>
            <a:off x="6934176" y="4913923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E02811-F9D0-48B5-AB95-F9B1CEE1DE97}"/>
              </a:ext>
            </a:extLst>
          </p:cNvPr>
          <p:cNvCxnSpPr>
            <a:cxnSpLocks/>
            <a:stCxn id="8" idx="1"/>
            <a:endCxn id="114" idx="2"/>
          </p:cNvCxnSpPr>
          <p:nvPr/>
        </p:nvCxnSpPr>
        <p:spPr>
          <a:xfrm flipH="1" flipV="1">
            <a:off x="7664758" y="5314033"/>
            <a:ext cx="4965431" cy="84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7B3DBB-28B0-48EA-836B-ABFC4C7D9235}"/>
              </a:ext>
            </a:extLst>
          </p:cNvPr>
          <p:cNvCxnSpPr>
            <a:cxnSpLocks/>
            <a:stCxn id="8" idx="0"/>
            <a:endCxn id="113" idx="2"/>
          </p:cNvCxnSpPr>
          <p:nvPr/>
        </p:nvCxnSpPr>
        <p:spPr>
          <a:xfrm flipV="1">
            <a:off x="13690794" y="5314034"/>
            <a:ext cx="506244" cy="64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E61AE0A-B2D8-4E84-8BFE-52084BBB17BB}"/>
              </a:ext>
            </a:extLst>
          </p:cNvPr>
          <p:cNvSpPr txBox="1"/>
          <p:nvPr/>
        </p:nvSpPr>
        <p:spPr>
          <a:xfrm>
            <a:off x="13262537" y="373180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Telescope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DED947-2D94-43A1-81F0-250619C5B4F3}"/>
              </a:ext>
            </a:extLst>
          </p:cNvPr>
          <p:cNvSpPr txBox="1"/>
          <p:nvPr/>
        </p:nvSpPr>
        <p:spPr>
          <a:xfrm>
            <a:off x="11068266" y="372500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366973-11EA-4BA4-9138-281B688DCE73}"/>
              </a:ext>
            </a:extLst>
          </p:cNvPr>
          <p:cNvSpPr txBox="1"/>
          <p:nvPr/>
        </p:nvSpPr>
        <p:spPr>
          <a:xfrm>
            <a:off x="21829013" y="214329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Solarium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64EF598-53A7-4C1A-AA8C-BB87213D9A77}"/>
              </a:ext>
            </a:extLst>
          </p:cNvPr>
          <p:cNvSpPr txBox="1"/>
          <p:nvPr/>
        </p:nvSpPr>
        <p:spPr>
          <a:xfrm>
            <a:off x="15384586" y="4922436"/>
            <a:ext cx="151993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Cables room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9C4362B-A9D4-4F25-97D9-35376BA65D8A}"/>
              </a:ext>
            </a:extLst>
          </p:cNvPr>
          <p:cNvSpPr txBox="1"/>
          <p:nvPr/>
        </p:nvSpPr>
        <p:spPr>
          <a:xfrm>
            <a:off x="18125107" y="511830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ECA3660-D103-44D7-ADE8-458AE07AF5C8}"/>
              </a:ext>
            </a:extLst>
          </p:cNvPr>
          <p:cNvSpPr txBox="1"/>
          <p:nvPr/>
        </p:nvSpPr>
        <p:spPr>
          <a:xfrm>
            <a:off x="19936566" y="514925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1F459A-393F-44C5-8E4E-084D062E4BE1}"/>
              </a:ext>
            </a:extLst>
          </p:cNvPr>
          <p:cNvCxnSpPr>
            <a:cxnSpLocks/>
            <a:stCxn id="30" idx="0"/>
            <a:endCxn id="1036" idx="2"/>
          </p:cNvCxnSpPr>
          <p:nvPr/>
        </p:nvCxnSpPr>
        <p:spPr>
          <a:xfrm flipV="1">
            <a:off x="19364980" y="5558165"/>
            <a:ext cx="2973697" cy="43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E0893D-5725-4350-977F-FA914E9FD1E2}"/>
              </a:ext>
            </a:extLst>
          </p:cNvPr>
          <p:cNvCxnSpPr>
            <a:cxnSpLocks/>
            <a:stCxn id="1028" idx="2"/>
            <a:endCxn id="30" idx="0"/>
          </p:cNvCxnSpPr>
          <p:nvPr/>
        </p:nvCxnSpPr>
        <p:spPr>
          <a:xfrm>
            <a:off x="18767517" y="5518417"/>
            <a:ext cx="597463" cy="47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0CEEA4-0E82-4557-850B-8EBE993E4A0B}"/>
              </a:ext>
            </a:extLst>
          </p:cNvPr>
          <p:cNvCxnSpPr>
            <a:cxnSpLocks/>
            <a:stCxn id="1029" idx="2"/>
            <a:endCxn id="30" idx="0"/>
          </p:cNvCxnSpPr>
          <p:nvPr/>
        </p:nvCxnSpPr>
        <p:spPr>
          <a:xfrm flipH="1">
            <a:off x="19364980" y="5549363"/>
            <a:ext cx="1213996" cy="44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548014C-F655-4C85-AE56-50465CDFBCA1}"/>
              </a:ext>
            </a:extLst>
          </p:cNvPr>
          <p:cNvSpPr txBox="1"/>
          <p:nvPr/>
        </p:nvSpPr>
        <p:spPr>
          <a:xfrm>
            <a:off x="21696267" y="515805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Infirmary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DB5EA59-0187-4A36-A663-6B94C737269F}"/>
              </a:ext>
            </a:extLst>
          </p:cNvPr>
          <p:cNvCxnSpPr>
            <a:cxnSpLocks/>
            <a:stCxn id="113" idx="0"/>
            <a:endCxn id="123" idx="2"/>
          </p:cNvCxnSpPr>
          <p:nvPr/>
        </p:nvCxnSpPr>
        <p:spPr>
          <a:xfrm flipH="1" flipV="1">
            <a:off x="13904947" y="4131919"/>
            <a:ext cx="292091" cy="78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FAD545-848B-48F9-B572-2B46E25DB9EC}"/>
              </a:ext>
            </a:extLst>
          </p:cNvPr>
          <p:cNvCxnSpPr>
            <a:cxnSpLocks/>
            <a:stCxn id="45" idx="0"/>
            <a:endCxn id="124" idx="2"/>
          </p:cNvCxnSpPr>
          <p:nvPr/>
        </p:nvCxnSpPr>
        <p:spPr>
          <a:xfrm flipV="1">
            <a:off x="11211864" y="4125110"/>
            <a:ext cx="498812" cy="8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F1981B9-8FBC-40C5-8821-348A31B79DEE}"/>
              </a:ext>
            </a:extLst>
          </p:cNvPr>
          <p:cNvSpPr txBox="1"/>
          <p:nvPr/>
        </p:nvSpPr>
        <p:spPr>
          <a:xfrm>
            <a:off x="4768885" y="4918307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Laundry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1E2C05-9A4B-405F-A09C-592C948A3E08}"/>
              </a:ext>
            </a:extLst>
          </p:cNvPr>
          <p:cNvCxnSpPr>
            <a:cxnSpLocks/>
            <a:stCxn id="114" idx="1"/>
            <a:endCxn id="1043" idx="3"/>
          </p:cNvCxnSpPr>
          <p:nvPr/>
        </p:nvCxnSpPr>
        <p:spPr>
          <a:xfrm flipH="1">
            <a:off x="6230049" y="5113978"/>
            <a:ext cx="704127" cy="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EE8E5DD-63DD-4795-A8B8-E6AC07485031}"/>
              </a:ext>
            </a:extLst>
          </p:cNvPr>
          <p:cNvSpPr txBox="1"/>
          <p:nvPr/>
        </p:nvSpPr>
        <p:spPr>
          <a:xfrm>
            <a:off x="11796482" y="11861254"/>
            <a:ext cx="15871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Lab Entrance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2C36495-836C-4733-8F09-2B431651281F}"/>
              </a:ext>
            </a:extLst>
          </p:cNvPr>
          <p:cNvSpPr txBox="1"/>
          <p:nvPr/>
        </p:nvSpPr>
        <p:spPr>
          <a:xfrm>
            <a:off x="14301731" y="11861254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Secret Lab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8EAC4DBE-CF5F-4D05-9528-1F69CFBB98EC}"/>
              </a:ext>
            </a:extLst>
          </p:cNvPr>
          <p:cNvSpPr txBox="1"/>
          <p:nvPr/>
        </p:nvSpPr>
        <p:spPr>
          <a:xfrm>
            <a:off x="16552363" y="11834524"/>
            <a:ext cx="11412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Meteor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7F53DF6-449B-4CFE-B79F-7CF01F411767}"/>
              </a:ext>
            </a:extLst>
          </p:cNvPr>
          <p:cNvCxnSpPr>
            <a:cxnSpLocks/>
            <a:stCxn id="1046" idx="0"/>
            <a:endCxn id="9" idx="2"/>
          </p:cNvCxnSpPr>
          <p:nvPr/>
        </p:nvCxnSpPr>
        <p:spPr>
          <a:xfrm flipH="1" flipV="1">
            <a:off x="12413542" y="11487771"/>
            <a:ext cx="176505" cy="37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A0F178-40C0-4843-B1A7-7148733D3A38}"/>
              </a:ext>
            </a:extLst>
          </p:cNvPr>
          <p:cNvCxnSpPr>
            <a:cxnSpLocks/>
            <a:stCxn id="1046" idx="3"/>
            <a:endCxn id="1047" idx="1"/>
          </p:cNvCxnSpPr>
          <p:nvPr/>
        </p:nvCxnSpPr>
        <p:spPr>
          <a:xfrm>
            <a:off x="13383612" y="12061309"/>
            <a:ext cx="918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C7C7C2-3F53-45FD-8EEF-EFD378DC03B7}"/>
              </a:ext>
            </a:extLst>
          </p:cNvPr>
          <p:cNvCxnSpPr>
            <a:cxnSpLocks/>
            <a:stCxn id="1047" idx="3"/>
            <a:endCxn id="1048" idx="1"/>
          </p:cNvCxnSpPr>
          <p:nvPr/>
        </p:nvCxnSpPr>
        <p:spPr>
          <a:xfrm flipV="1">
            <a:off x="15692359" y="12034579"/>
            <a:ext cx="860004" cy="2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B38F97D-09F5-42F8-BF29-7214C7C4DDF9}"/>
              </a:ext>
            </a:extLst>
          </p:cNvPr>
          <p:cNvSpPr txBox="1"/>
          <p:nvPr/>
        </p:nvSpPr>
        <p:spPr>
          <a:xfrm>
            <a:off x="8266306" y="14162450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Backyard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FBC3F52-1A1A-4433-BDDE-48BCCBC3A37E}"/>
              </a:ext>
            </a:extLst>
          </p:cNvPr>
          <p:cNvCxnSpPr>
            <a:cxnSpLocks/>
            <a:stCxn id="12" idx="1"/>
            <a:endCxn id="1055" idx="0"/>
          </p:cNvCxnSpPr>
          <p:nvPr/>
        </p:nvCxnSpPr>
        <p:spPr>
          <a:xfrm flipH="1">
            <a:off x="8961620" y="10295226"/>
            <a:ext cx="2874211" cy="386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CCDF3-2347-42D3-9127-41B05F1F7A44}"/>
              </a:ext>
            </a:extLst>
          </p:cNvPr>
          <p:cNvSpPr txBox="1"/>
          <p:nvPr/>
        </p:nvSpPr>
        <p:spPr>
          <a:xfrm>
            <a:off x="819264" y="10232931"/>
            <a:ext cx="14645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Tree 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AF8D5-65AE-42A0-A64C-67B600D1E955}"/>
              </a:ext>
            </a:extLst>
          </p:cNvPr>
          <p:cNvSpPr txBox="1"/>
          <p:nvPr/>
        </p:nvSpPr>
        <p:spPr>
          <a:xfrm>
            <a:off x="6079067" y="11122930"/>
            <a:ext cx="21469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Ezra Berg passage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08E17-6476-48A4-9D8D-F60F65631C9F}"/>
              </a:ext>
            </a:extLst>
          </p:cNvPr>
          <p:cNvSpPr txBox="1"/>
          <p:nvPr/>
        </p:nvSpPr>
        <p:spPr>
          <a:xfrm>
            <a:off x="2330231" y="14720578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Shelter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36472-EE22-460A-8293-184B47520C28}"/>
              </a:ext>
            </a:extLst>
          </p:cNvPr>
          <p:cNvSpPr txBox="1"/>
          <p:nvPr/>
        </p:nvSpPr>
        <p:spPr>
          <a:xfrm>
            <a:off x="2579620" y="13662313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F1A41-452C-4D33-BE97-F3A9C3D36C0E}"/>
              </a:ext>
            </a:extLst>
          </p:cNvPr>
          <p:cNvSpPr txBox="1"/>
          <p:nvPr/>
        </p:nvSpPr>
        <p:spPr>
          <a:xfrm>
            <a:off x="1551529" y="1289983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Garage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10B91-AE23-44CB-BDBB-C6DE4D1444AC}"/>
              </a:ext>
            </a:extLst>
          </p:cNvPr>
          <p:cNvSpPr txBox="1"/>
          <p:nvPr/>
        </p:nvSpPr>
        <p:spPr>
          <a:xfrm>
            <a:off x="1618813" y="15499664"/>
            <a:ext cx="151644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Greenhouse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36C25-A08B-425E-B674-088EDE6CDC70}"/>
              </a:ext>
            </a:extLst>
          </p:cNvPr>
          <p:cNvSpPr txBox="1"/>
          <p:nvPr/>
        </p:nvSpPr>
        <p:spPr>
          <a:xfrm>
            <a:off x="10074448" y="15265741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A565B-26FC-4986-AEBF-A12FD238BE43}"/>
              </a:ext>
            </a:extLst>
          </p:cNvPr>
          <p:cNvSpPr txBox="1"/>
          <p:nvPr/>
        </p:nvSpPr>
        <p:spPr>
          <a:xfrm>
            <a:off x="4322168" y="14162450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Court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FCC2E-6DB1-48EE-AB57-FA8CC400A80A}"/>
              </a:ext>
            </a:extLst>
          </p:cNvPr>
          <p:cNvSpPr txBox="1"/>
          <p:nvPr/>
        </p:nvSpPr>
        <p:spPr>
          <a:xfrm>
            <a:off x="6375288" y="1334682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Look 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A6DEA-5355-4A41-A7B9-F0FCD1F43486}"/>
              </a:ext>
            </a:extLst>
          </p:cNvPr>
          <p:cNvSpPr txBox="1"/>
          <p:nvPr/>
        </p:nvSpPr>
        <p:spPr>
          <a:xfrm>
            <a:off x="535527" y="143198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Barbecue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9C7F9-DD1D-4797-A543-59BA1D6D78C0}"/>
              </a:ext>
            </a:extLst>
          </p:cNvPr>
          <p:cNvSpPr txBox="1"/>
          <p:nvPr/>
        </p:nvSpPr>
        <p:spPr>
          <a:xfrm>
            <a:off x="12194400" y="15265992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Cemetery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5771D-2EF6-4648-8932-BD1B64226C2B}"/>
              </a:ext>
            </a:extLst>
          </p:cNvPr>
          <p:cNvSpPr txBox="1"/>
          <p:nvPr/>
        </p:nvSpPr>
        <p:spPr>
          <a:xfrm>
            <a:off x="6375578" y="14162450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Patio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98B226E-1B7C-4EDC-8937-1B01D8327B44}"/>
              </a:ext>
            </a:extLst>
          </p:cNvPr>
          <p:cNvCxnSpPr>
            <a:cxnSpLocks/>
            <a:stCxn id="29" idx="1"/>
            <a:endCxn id="1055" idx="2"/>
          </p:cNvCxnSpPr>
          <p:nvPr/>
        </p:nvCxnSpPr>
        <p:spPr>
          <a:xfrm flipH="1" flipV="1">
            <a:off x="8961620" y="14562560"/>
            <a:ext cx="1112828" cy="90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E84E0A-5DFF-4F9F-BDAA-32B9AE6CD5E1}"/>
              </a:ext>
            </a:extLst>
          </p:cNvPr>
          <p:cNvCxnSpPr>
            <a:cxnSpLocks/>
            <a:stCxn id="46" idx="1"/>
            <a:endCxn id="29" idx="3"/>
          </p:cNvCxnSpPr>
          <p:nvPr/>
        </p:nvCxnSpPr>
        <p:spPr>
          <a:xfrm flipH="1" flipV="1">
            <a:off x="11359268" y="15465796"/>
            <a:ext cx="835132" cy="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325A3D-F8C0-4FB3-BCBB-A8491F0538DC}"/>
              </a:ext>
            </a:extLst>
          </p:cNvPr>
          <p:cNvCxnSpPr>
            <a:cxnSpLocks/>
            <a:stCxn id="1055" idx="1"/>
            <a:endCxn id="47" idx="3"/>
          </p:cNvCxnSpPr>
          <p:nvPr/>
        </p:nvCxnSpPr>
        <p:spPr>
          <a:xfrm flipH="1">
            <a:off x="7660398" y="14362505"/>
            <a:ext cx="605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26793A4-DDE6-4471-8F18-94BF4174EC32}"/>
              </a:ext>
            </a:extLst>
          </p:cNvPr>
          <p:cNvCxnSpPr>
            <a:cxnSpLocks/>
            <a:stCxn id="29" idx="1"/>
            <a:endCxn id="29" idx="0"/>
          </p:cNvCxnSpPr>
          <p:nvPr/>
        </p:nvCxnSpPr>
        <p:spPr>
          <a:xfrm rot="10800000" flipH="1">
            <a:off x="10074448" y="15265742"/>
            <a:ext cx="642410" cy="200055"/>
          </a:xfrm>
          <a:prstGeom prst="curvedConnector4">
            <a:avLst>
              <a:gd name="adj1" fmla="val -35585"/>
              <a:gd name="adj2" fmla="val 214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169FB3-4990-411D-A1C0-250306F635F7}"/>
              </a:ext>
            </a:extLst>
          </p:cNvPr>
          <p:cNvCxnSpPr>
            <a:cxnSpLocks/>
            <a:stCxn id="47" idx="0"/>
            <a:endCxn id="38" idx="2"/>
          </p:cNvCxnSpPr>
          <p:nvPr/>
        </p:nvCxnSpPr>
        <p:spPr>
          <a:xfrm flipH="1" flipV="1">
            <a:off x="7017698" y="13746932"/>
            <a:ext cx="290" cy="41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B93253-224F-4205-B4E4-FF9F311A9025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5606988" y="14362505"/>
            <a:ext cx="76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FDD65-3DBF-409E-87FC-349F6E281363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V="1">
            <a:off x="4964578" y="9499201"/>
            <a:ext cx="813782" cy="466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8FA62F-750B-4D97-969B-97FEA37C7EF0}"/>
              </a:ext>
            </a:extLst>
          </p:cNvPr>
          <p:cNvCxnSpPr>
            <a:cxnSpLocks/>
            <a:stCxn id="31" idx="1"/>
            <a:endCxn id="21" idx="3"/>
          </p:cNvCxnSpPr>
          <p:nvPr/>
        </p:nvCxnSpPr>
        <p:spPr>
          <a:xfrm flipH="1">
            <a:off x="3615051" y="14362505"/>
            <a:ext cx="707117" cy="55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BD60D1-731C-4CF0-918A-4821B7EB2A7A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flipH="1" flipV="1">
            <a:off x="2836349" y="13099889"/>
            <a:ext cx="385681" cy="5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86B510-F507-4A7F-8BE5-F8A8580ACF28}"/>
              </a:ext>
            </a:extLst>
          </p:cNvPr>
          <p:cNvCxnSpPr>
            <a:cxnSpLocks/>
            <a:stCxn id="24" idx="2"/>
            <a:endCxn id="44" idx="3"/>
          </p:cNvCxnSpPr>
          <p:nvPr/>
        </p:nvCxnSpPr>
        <p:spPr>
          <a:xfrm flipH="1">
            <a:off x="1820347" y="14062423"/>
            <a:ext cx="1401683" cy="45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C368B07-B13F-4C31-AB25-F574D436F00F}"/>
              </a:ext>
            </a:extLst>
          </p:cNvPr>
          <p:cNvCxnSpPr>
            <a:cxnSpLocks/>
            <a:stCxn id="31" idx="1"/>
            <a:endCxn id="24" idx="3"/>
          </p:cNvCxnSpPr>
          <p:nvPr/>
        </p:nvCxnSpPr>
        <p:spPr>
          <a:xfrm flipH="1" flipV="1">
            <a:off x="3864440" y="13862368"/>
            <a:ext cx="457728" cy="50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06D00F2-A867-4C73-BB13-EE5E2F9C8809}"/>
              </a:ext>
            </a:extLst>
          </p:cNvPr>
          <p:cNvCxnSpPr>
            <a:cxnSpLocks/>
            <a:stCxn id="28" idx="0"/>
            <a:endCxn id="21" idx="2"/>
          </p:cNvCxnSpPr>
          <p:nvPr/>
        </p:nvCxnSpPr>
        <p:spPr>
          <a:xfrm flipV="1">
            <a:off x="2377037" y="15120688"/>
            <a:ext cx="595604" cy="37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CB78E5B-6C05-4247-A876-60A304E4E896}"/>
              </a:ext>
            </a:extLst>
          </p:cNvPr>
          <p:cNvCxnSpPr>
            <a:cxnSpLocks/>
            <a:stCxn id="26" idx="0"/>
            <a:endCxn id="1048" idx="2"/>
          </p:cNvCxnSpPr>
          <p:nvPr/>
        </p:nvCxnSpPr>
        <p:spPr>
          <a:xfrm rot="5400000" flipH="1" flipV="1">
            <a:off x="9325858" y="5102715"/>
            <a:ext cx="665200" cy="14929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 descr="A mask with a dark background&#10;&#10;Description automatically generated">
            <a:extLst>
              <a:ext uri="{FF2B5EF4-FFF2-40B4-BE49-F238E27FC236}">
                <a16:creationId xmlns:a16="http://schemas.microsoft.com/office/drawing/2014/main" id="{E2853E4A-571C-4BEF-A6F2-E10662193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290" y="3283850"/>
            <a:ext cx="309590" cy="309590"/>
          </a:xfrm>
          <a:prstGeom prst="rect">
            <a:avLst/>
          </a:prstGeom>
        </p:spPr>
      </p:pic>
      <p:pic>
        <p:nvPicPr>
          <p:cNvPr id="1051" name="Picture 1050" descr="A picture containing toy, cake, person&#10;&#10;Description automatically generated">
            <a:extLst>
              <a:ext uri="{FF2B5EF4-FFF2-40B4-BE49-F238E27FC236}">
                <a16:creationId xmlns:a16="http://schemas.microsoft.com/office/drawing/2014/main" id="{4EDA30B3-2C35-44E9-BDB4-5670E0EE6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64" y="3290798"/>
            <a:ext cx="317693" cy="317693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17FCB9-06D7-448C-B851-AEE217BB92E6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8226018" y="11304603"/>
            <a:ext cx="446430" cy="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2C633AD-AE00-4B35-AC21-347C1C802250}"/>
              </a:ext>
            </a:extLst>
          </p:cNvPr>
          <p:cNvCxnSpPr>
            <a:cxnSpLocks/>
            <a:stCxn id="44" idx="0"/>
            <a:endCxn id="188" idx="2"/>
          </p:cNvCxnSpPr>
          <p:nvPr/>
        </p:nvCxnSpPr>
        <p:spPr>
          <a:xfrm flipV="1">
            <a:off x="1177937" y="11723095"/>
            <a:ext cx="303821" cy="259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4B857B0-CA67-4D67-A0ED-617ADD046F1F}"/>
              </a:ext>
            </a:extLst>
          </p:cNvPr>
          <p:cNvSpPr txBox="1"/>
          <p:nvPr/>
        </p:nvSpPr>
        <p:spPr>
          <a:xfrm>
            <a:off x="839348" y="1132298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15C249-9433-40BF-ADCA-69349464856B}"/>
              </a:ext>
            </a:extLst>
          </p:cNvPr>
          <p:cNvSpPr txBox="1"/>
          <p:nvPr/>
        </p:nvSpPr>
        <p:spPr>
          <a:xfrm>
            <a:off x="2975247" y="11104548"/>
            <a:ext cx="136095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Catacombs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B502BA9-E9A0-4C76-9D9E-ED4884AB2A5D}"/>
              </a:ext>
            </a:extLst>
          </p:cNvPr>
          <p:cNvCxnSpPr>
            <a:cxnSpLocks/>
            <a:stCxn id="188" idx="0"/>
            <a:endCxn id="18" idx="2"/>
          </p:cNvCxnSpPr>
          <p:nvPr/>
        </p:nvCxnSpPr>
        <p:spPr>
          <a:xfrm flipV="1">
            <a:off x="1481758" y="10633041"/>
            <a:ext cx="69771" cy="68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BE830C7-935D-4480-B2D9-2C212C1E3592}"/>
              </a:ext>
            </a:extLst>
          </p:cNvPr>
          <p:cNvCxnSpPr>
            <a:cxnSpLocks/>
            <a:stCxn id="189" idx="1"/>
            <a:endCxn id="188" idx="3"/>
          </p:cNvCxnSpPr>
          <p:nvPr/>
        </p:nvCxnSpPr>
        <p:spPr>
          <a:xfrm flipH="1">
            <a:off x="2124168" y="11304603"/>
            <a:ext cx="851079" cy="21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7BE2ABC-46A6-4DD1-ADCB-CECDCEB01E05}"/>
              </a:ext>
            </a:extLst>
          </p:cNvPr>
          <p:cNvCxnSpPr>
            <a:cxnSpLocks/>
            <a:stCxn id="19" idx="1"/>
            <a:endCxn id="189" idx="3"/>
          </p:cNvCxnSpPr>
          <p:nvPr/>
        </p:nvCxnSpPr>
        <p:spPr>
          <a:xfrm flipH="1" flipV="1">
            <a:off x="4336201" y="11304603"/>
            <a:ext cx="1742866" cy="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DC812DF-9494-4D99-9331-25B9C7BE7F54}"/>
              </a:ext>
            </a:extLst>
          </p:cNvPr>
          <p:cNvSpPr txBox="1"/>
          <p:nvPr/>
        </p:nvSpPr>
        <p:spPr>
          <a:xfrm>
            <a:off x="3416796" y="12848661"/>
            <a:ext cx="146364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Inside Pool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D1852D9-BECA-4B30-B54A-0F75C5B110B6}"/>
              </a:ext>
            </a:extLst>
          </p:cNvPr>
          <p:cNvCxnSpPr>
            <a:cxnSpLocks/>
            <a:stCxn id="24" idx="0"/>
            <a:endCxn id="200" idx="2"/>
          </p:cNvCxnSpPr>
          <p:nvPr/>
        </p:nvCxnSpPr>
        <p:spPr>
          <a:xfrm flipV="1">
            <a:off x="3222030" y="13248771"/>
            <a:ext cx="926589" cy="41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7" name="Picture 1076" descr="A picture containing sitting, table, person&#10;&#10;Description automatically generated">
            <a:extLst>
              <a:ext uri="{FF2B5EF4-FFF2-40B4-BE49-F238E27FC236}">
                <a16:creationId xmlns:a16="http://schemas.microsoft.com/office/drawing/2014/main" id="{BC7A2D3E-28DD-401E-9E4C-E4276AC90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013" y="4043624"/>
            <a:ext cx="288677" cy="288677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93A219-8C6A-41ED-927A-D6F4ECA6EA90}"/>
              </a:ext>
            </a:extLst>
          </p:cNvPr>
          <p:cNvCxnSpPr>
            <a:cxnSpLocks/>
            <a:stCxn id="126" idx="2"/>
            <a:endCxn id="95" idx="0"/>
          </p:cNvCxnSpPr>
          <p:nvPr/>
        </p:nvCxnSpPr>
        <p:spPr>
          <a:xfrm flipH="1">
            <a:off x="21732646" y="2543405"/>
            <a:ext cx="738777" cy="69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D3679BA-E3D3-4B6B-BE99-8C6D714415D5}"/>
              </a:ext>
            </a:extLst>
          </p:cNvPr>
          <p:cNvCxnSpPr>
            <a:cxnSpLocks/>
            <a:stCxn id="113" idx="3"/>
            <a:endCxn id="1024" idx="1"/>
          </p:cNvCxnSpPr>
          <p:nvPr/>
        </p:nvCxnSpPr>
        <p:spPr>
          <a:xfrm>
            <a:off x="14839448" y="5113979"/>
            <a:ext cx="545138" cy="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2759</TotalTime>
  <Words>84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35</cp:revision>
  <dcterms:created xsi:type="dcterms:W3CDTF">2020-10-07T13:48:04Z</dcterms:created>
  <dcterms:modified xsi:type="dcterms:W3CDTF">2020-12-22T10:33:38Z</dcterms:modified>
</cp:coreProperties>
</file>