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2242234" y="1009517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632862" y="10295225"/>
            <a:ext cx="979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937548" y="9499203"/>
            <a:ext cx="52904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6085177" y="9099091"/>
            <a:ext cx="172317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7808347" y="9299146"/>
            <a:ext cx="42323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5"/>
            <a:ext cx="2689306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Longue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658209" y="3239161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6509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068301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220418" y="3639271"/>
            <a:ext cx="3168373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17130420" y="208918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4963021" y="221828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962463D-E69C-4EDA-89CD-107B0CE7CD0E}"/>
              </a:ext>
            </a:extLst>
          </p:cNvPr>
          <p:cNvSpPr txBox="1"/>
          <p:nvPr/>
        </p:nvSpPr>
        <p:spPr>
          <a:xfrm>
            <a:off x="19758560" y="511633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5653166" y="511189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27" idx="2"/>
          </p:cNvCxnSpPr>
          <p:nvPr/>
        </p:nvCxnSpPr>
        <p:spPr>
          <a:xfrm flipV="1">
            <a:off x="19364980" y="5516442"/>
            <a:ext cx="1035990" cy="47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>
            <a:off x="16295576" y="5512000"/>
            <a:ext cx="3069404" cy="48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854580" y="511188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A6EEAEB-BB29-40F6-90A1-10B2BBB90BDD}"/>
              </a:ext>
            </a:extLst>
          </p:cNvPr>
          <p:cNvCxnSpPr>
            <a:cxnSpLocks/>
            <a:stCxn id="1027" idx="3"/>
            <a:endCxn id="1036" idx="1"/>
          </p:cNvCxnSpPr>
          <p:nvPr/>
        </p:nvCxnSpPr>
        <p:spPr>
          <a:xfrm flipV="1">
            <a:off x="21043380" y="5311943"/>
            <a:ext cx="811200" cy="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7665172" y="14162450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0"/>
          </p:cNvCxnSpPr>
          <p:nvPr/>
        </p:nvCxnSpPr>
        <p:spPr>
          <a:xfrm flipH="1">
            <a:off x="8360486" y="10295226"/>
            <a:ext cx="3881748" cy="386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6528013" y="1010846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594064" y="111229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2377037" y="1425980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Shelter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2732207" y="135401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1051522" y="135401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5966727" y="14980512"/>
            <a:ext cx="151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36C25-A08B-425E-B674-088EDE6CDC70}"/>
              </a:ext>
            </a:extLst>
          </p:cNvPr>
          <p:cNvSpPr txBox="1"/>
          <p:nvPr/>
        </p:nvSpPr>
        <p:spPr>
          <a:xfrm>
            <a:off x="9380179" y="152996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565B-26FC-4986-AEBF-A12FD238BE43}"/>
              </a:ext>
            </a:extLst>
          </p:cNvPr>
          <p:cNvSpPr txBox="1"/>
          <p:nvPr/>
        </p:nvSpPr>
        <p:spPr>
          <a:xfrm>
            <a:off x="4212097" y="1416245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FCC2E-6DB1-48EE-AB57-FA8CC400A80A}"/>
              </a:ext>
            </a:extLst>
          </p:cNvPr>
          <p:cNvSpPr txBox="1"/>
          <p:nvPr/>
        </p:nvSpPr>
        <p:spPr>
          <a:xfrm>
            <a:off x="6028154" y="1334682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Look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A6DEA-5355-4A41-A7B9-F0FCD1F43486}"/>
              </a:ext>
            </a:extLst>
          </p:cNvPr>
          <p:cNvSpPr txBox="1"/>
          <p:nvPr/>
        </p:nvSpPr>
        <p:spPr>
          <a:xfrm>
            <a:off x="3621162" y="1498051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Barbecue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9C7F9-DD1D-4797-A543-59BA1D6D78C0}"/>
              </a:ext>
            </a:extLst>
          </p:cNvPr>
          <p:cNvSpPr txBox="1"/>
          <p:nvPr/>
        </p:nvSpPr>
        <p:spPr>
          <a:xfrm>
            <a:off x="11500131" y="1529986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Cemetery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5771D-2EF6-4648-8932-BD1B64226C2B}"/>
              </a:ext>
            </a:extLst>
          </p:cNvPr>
          <p:cNvSpPr txBox="1"/>
          <p:nvPr/>
        </p:nvSpPr>
        <p:spPr>
          <a:xfrm>
            <a:off x="6028444" y="1416245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Patio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8B226E-1B7C-4EDC-8937-1B01D8327B44}"/>
              </a:ext>
            </a:extLst>
          </p:cNvPr>
          <p:cNvCxnSpPr>
            <a:cxnSpLocks/>
            <a:stCxn id="29" idx="1"/>
            <a:endCxn id="1055" idx="2"/>
          </p:cNvCxnSpPr>
          <p:nvPr/>
        </p:nvCxnSpPr>
        <p:spPr>
          <a:xfrm flipH="1" flipV="1">
            <a:off x="8360486" y="14562560"/>
            <a:ext cx="1019693" cy="93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E84E0A-5DFF-4F9F-BDAA-32B9AE6CD5E1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H="1" flipV="1">
            <a:off x="10664999" y="15499664"/>
            <a:ext cx="835132" cy="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325A3D-F8C0-4FB3-BCBB-A8491F0538DC}"/>
              </a:ext>
            </a:extLst>
          </p:cNvPr>
          <p:cNvCxnSpPr>
            <a:cxnSpLocks/>
            <a:stCxn id="1055" idx="1"/>
            <a:endCxn id="47" idx="3"/>
          </p:cNvCxnSpPr>
          <p:nvPr/>
        </p:nvCxnSpPr>
        <p:spPr>
          <a:xfrm flipH="1">
            <a:off x="7313264" y="14362505"/>
            <a:ext cx="35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6793A4-DDE6-4471-8F18-94BF4174EC32}"/>
              </a:ext>
            </a:extLst>
          </p:cNvPr>
          <p:cNvCxnSpPr>
            <a:cxnSpLocks/>
            <a:stCxn id="29" idx="1"/>
            <a:endCxn id="29" idx="0"/>
          </p:cNvCxnSpPr>
          <p:nvPr/>
        </p:nvCxnSpPr>
        <p:spPr>
          <a:xfrm rot="10800000" flipH="1">
            <a:off x="9380179" y="15299610"/>
            <a:ext cx="642410" cy="200055"/>
          </a:xfrm>
          <a:prstGeom prst="curvedConnector4">
            <a:avLst>
              <a:gd name="adj1" fmla="val -35585"/>
              <a:gd name="adj2" fmla="val 3297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77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24</cp:revision>
  <dcterms:created xsi:type="dcterms:W3CDTF">2020-10-07T13:48:04Z</dcterms:created>
  <dcterms:modified xsi:type="dcterms:W3CDTF">2020-11-20T12:51:38Z</dcterms:modified>
</cp:coreProperties>
</file>