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12348042" y="909909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12398426" y="8183187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16935597" y="818804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12630189" y="5955888"/>
            <a:ext cx="21212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16528325" y="4427518"/>
            <a:ext cx="195494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11835831" y="10095171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14612850" y="10095171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13690795" y="6355998"/>
            <a:ext cx="3244803" cy="20321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15306992" y="5917031"/>
            <a:ext cx="4858" cy="4537171"/>
          </a:xfrm>
          <a:prstGeom prst="curvedConnector3">
            <a:avLst>
              <a:gd name="adj1" fmla="val -4705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2990452" y="8583297"/>
            <a:ext cx="50384" cy="5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13226459" y="10295226"/>
            <a:ext cx="1386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12531145" y="9499203"/>
            <a:ext cx="459307" cy="59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18387509" y="5994638"/>
            <a:ext cx="195494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18220417" y="6394748"/>
            <a:ext cx="1144563" cy="199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41" y="6033388"/>
            <a:ext cx="375496" cy="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17505796" y="4827628"/>
            <a:ext cx="881713" cy="13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10433409" y="909909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11718229" y="9299148"/>
            <a:ext cx="62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9037749" y="493769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11977717" y="49141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10569454" y="493117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9680159" y="5337809"/>
            <a:ext cx="4010635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11211864" y="5331284"/>
            <a:ext cx="2478930" cy="6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12620127" y="5314278"/>
            <a:ext cx="1070667" cy="6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8231583" y="9099093"/>
            <a:ext cx="157957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9811155" y="9299148"/>
            <a:ext cx="622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4916775" y="9099091"/>
            <a:ext cx="17231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6639945" y="9299146"/>
            <a:ext cx="159163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15486186" y="3258314"/>
            <a:ext cx="128481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28596" y="3658424"/>
            <a:ext cx="1314213" cy="7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17" y="3325463"/>
            <a:ext cx="293489" cy="28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8672448" y="11104548"/>
            <a:ext cx="176095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Underpassage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13683245" y="11104549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11718228" y="11087661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9552928" y="10295226"/>
            <a:ext cx="2282903" cy="8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3108856" y="11287716"/>
            <a:ext cx="574389" cy="1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17101026" y="3239165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Tmp</a:t>
            </a:r>
            <a:r>
              <a:rPr lang="en-US" sz="2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7505796" y="3639275"/>
            <a:ext cx="325812" cy="7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2881832" y="9607822"/>
            <a:ext cx="1605347" cy="138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12490393" y="715673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Music Hall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10444860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8340541" y="7156735"/>
            <a:ext cx="1461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087270" y="7556845"/>
            <a:ext cx="1953566" cy="6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3132803" y="7556845"/>
            <a:ext cx="25080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071123" y="7556845"/>
            <a:ext cx="3414584" cy="62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15297944" y="9108802"/>
            <a:ext cx="138811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Longue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13632862" y="9299148"/>
            <a:ext cx="1665082" cy="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18341906" y="910463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16686054" y="9304690"/>
            <a:ext cx="1655852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19530017" y="7156735"/>
            <a:ext cx="162281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18984316" y="7556845"/>
            <a:ext cx="1357109" cy="154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14872652" y="7156735"/>
            <a:ext cx="186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17122979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5805876" y="7556845"/>
            <a:ext cx="1472496" cy="62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765389" y="7556845"/>
            <a:ext cx="6433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78225" y="7356790"/>
            <a:ext cx="1451792" cy="8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20888925" y="3239161"/>
            <a:ext cx="168744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18748615" y="3239162"/>
            <a:ext cx="198201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Edwige</a:t>
            </a:r>
            <a:r>
              <a:rPr lang="en-US" sz="2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20673880" y="3987908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17505796" y="3639272"/>
            <a:ext cx="2233828" cy="78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8451136" y="3639271"/>
            <a:ext cx="3281510" cy="7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18483267" y="4187963"/>
            <a:ext cx="2190613" cy="43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13554628" y="491392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6934176" y="4913923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7664758" y="5314033"/>
            <a:ext cx="4965431" cy="8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13690794" y="5314034"/>
            <a:ext cx="506244" cy="6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13262537" y="37318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11068266" y="372500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17130420" y="208918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14963021" y="221828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18125107" y="51183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19936566" y="514925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36" idx="2"/>
          </p:cNvCxnSpPr>
          <p:nvPr/>
        </p:nvCxnSpPr>
        <p:spPr>
          <a:xfrm flipV="1">
            <a:off x="19364980" y="5558165"/>
            <a:ext cx="2973697" cy="43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18767517" y="5518417"/>
            <a:ext cx="597463" cy="47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 flipH="1">
            <a:off x="19364980" y="5549363"/>
            <a:ext cx="1213996" cy="4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21696267" y="5158055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Infirmary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13904947" y="4131919"/>
            <a:ext cx="292091" cy="78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11211864" y="4125110"/>
            <a:ext cx="498812" cy="8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4768885" y="4918307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6230049" y="5113978"/>
            <a:ext cx="704127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11796482" y="11861254"/>
            <a:ext cx="15871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14301731" y="11861254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16552363" y="11834524"/>
            <a:ext cx="1141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12413542" y="11487771"/>
            <a:ext cx="176505" cy="3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13383612" y="12061309"/>
            <a:ext cx="91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15692359" y="12034579"/>
            <a:ext cx="860004" cy="2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8266306" y="14162450"/>
            <a:ext cx="13906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0"/>
          </p:cNvCxnSpPr>
          <p:nvPr/>
        </p:nvCxnSpPr>
        <p:spPr>
          <a:xfrm flipH="1">
            <a:off x="8961620" y="10295226"/>
            <a:ext cx="2874211" cy="386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819264" y="10232931"/>
            <a:ext cx="14645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Tree 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6079067" y="11122930"/>
            <a:ext cx="21469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Ezra Berg passage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2330231" y="14720578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Shelter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2579620" y="13662313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1551529" y="1289983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1618813" y="15499664"/>
            <a:ext cx="151644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36C25-A08B-425E-B674-088EDE6CDC70}"/>
              </a:ext>
            </a:extLst>
          </p:cNvPr>
          <p:cNvSpPr txBox="1"/>
          <p:nvPr/>
        </p:nvSpPr>
        <p:spPr>
          <a:xfrm>
            <a:off x="10074448" y="15265741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A565B-26FC-4986-AEBF-A12FD238BE43}"/>
              </a:ext>
            </a:extLst>
          </p:cNvPr>
          <p:cNvSpPr txBox="1"/>
          <p:nvPr/>
        </p:nvSpPr>
        <p:spPr>
          <a:xfrm>
            <a:off x="4322168" y="14162450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Court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FCC2E-6DB1-48EE-AB57-FA8CC400A80A}"/>
              </a:ext>
            </a:extLst>
          </p:cNvPr>
          <p:cNvSpPr txBox="1"/>
          <p:nvPr/>
        </p:nvSpPr>
        <p:spPr>
          <a:xfrm>
            <a:off x="6375288" y="1334682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Look 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A6DEA-5355-4A41-A7B9-F0FCD1F43486}"/>
              </a:ext>
            </a:extLst>
          </p:cNvPr>
          <p:cNvSpPr txBox="1"/>
          <p:nvPr/>
        </p:nvSpPr>
        <p:spPr>
          <a:xfrm>
            <a:off x="535527" y="143198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Barbecue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9C7F9-DD1D-4797-A543-59BA1D6D78C0}"/>
              </a:ext>
            </a:extLst>
          </p:cNvPr>
          <p:cNvSpPr txBox="1"/>
          <p:nvPr/>
        </p:nvSpPr>
        <p:spPr>
          <a:xfrm>
            <a:off x="12194400" y="15265992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Cemetery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5771D-2EF6-4648-8932-BD1B64226C2B}"/>
              </a:ext>
            </a:extLst>
          </p:cNvPr>
          <p:cNvSpPr txBox="1"/>
          <p:nvPr/>
        </p:nvSpPr>
        <p:spPr>
          <a:xfrm>
            <a:off x="6375578" y="14162450"/>
            <a:ext cx="12848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Patio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8B226E-1B7C-4EDC-8937-1B01D8327B44}"/>
              </a:ext>
            </a:extLst>
          </p:cNvPr>
          <p:cNvCxnSpPr>
            <a:cxnSpLocks/>
            <a:stCxn id="29" idx="1"/>
            <a:endCxn id="1055" idx="2"/>
          </p:cNvCxnSpPr>
          <p:nvPr/>
        </p:nvCxnSpPr>
        <p:spPr>
          <a:xfrm flipH="1" flipV="1">
            <a:off x="8961620" y="14562560"/>
            <a:ext cx="1112828" cy="90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E84E0A-5DFF-4F9F-BDAA-32B9AE6CD5E1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H="1" flipV="1">
            <a:off x="11359268" y="15465796"/>
            <a:ext cx="835132" cy="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325A3D-F8C0-4FB3-BCBB-A8491F0538DC}"/>
              </a:ext>
            </a:extLst>
          </p:cNvPr>
          <p:cNvCxnSpPr>
            <a:cxnSpLocks/>
            <a:stCxn id="1055" idx="1"/>
            <a:endCxn id="47" idx="3"/>
          </p:cNvCxnSpPr>
          <p:nvPr/>
        </p:nvCxnSpPr>
        <p:spPr>
          <a:xfrm flipH="1">
            <a:off x="7660398" y="14362505"/>
            <a:ext cx="605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6793A4-DDE6-4471-8F18-94BF4174EC32}"/>
              </a:ext>
            </a:extLst>
          </p:cNvPr>
          <p:cNvCxnSpPr>
            <a:cxnSpLocks/>
            <a:stCxn id="29" idx="1"/>
            <a:endCxn id="29" idx="0"/>
          </p:cNvCxnSpPr>
          <p:nvPr/>
        </p:nvCxnSpPr>
        <p:spPr>
          <a:xfrm rot="10800000" flipH="1">
            <a:off x="10074448" y="15265742"/>
            <a:ext cx="642410" cy="200055"/>
          </a:xfrm>
          <a:prstGeom prst="curvedConnector4">
            <a:avLst>
              <a:gd name="adj1" fmla="val -35585"/>
              <a:gd name="adj2" fmla="val 214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169FB3-4990-411D-A1C0-250306F635F7}"/>
              </a:ext>
            </a:extLst>
          </p:cNvPr>
          <p:cNvCxnSpPr>
            <a:cxnSpLocks/>
            <a:stCxn id="47" idx="0"/>
            <a:endCxn id="38" idx="2"/>
          </p:cNvCxnSpPr>
          <p:nvPr/>
        </p:nvCxnSpPr>
        <p:spPr>
          <a:xfrm flipH="1" flipV="1">
            <a:off x="7017698" y="13746932"/>
            <a:ext cx="290" cy="41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B93253-224F-4205-B4E4-FF9F311A9025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5606988" y="14362505"/>
            <a:ext cx="76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FDD65-3DBF-409E-87FC-349F6E281363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V="1">
            <a:off x="4964578" y="9499201"/>
            <a:ext cx="813782" cy="466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8FA62F-750B-4D97-969B-97FEA37C7EF0}"/>
              </a:ext>
            </a:extLst>
          </p:cNvPr>
          <p:cNvCxnSpPr>
            <a:cxnSpLocks/>
            <a:stCxn id="31" idx="1"/>
            <a:endCxn id="21" idx="3"/>
          </p:cNvCxnSpPr>
          <p:nvPr/>
        </p:nvCxnSpPr>
        <p:spPr>
          <a:xfrm flipH="1">
            <a:off x="3615051" y="14362505"/>
            <a:ext cx="707117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BD60D1-731C-4CF0-918A-4821B7EB2A7A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H="1" flipV="1">
            <a:off x="2836349" y="13099889"/>
            <a:ext cx="385681" cy="5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86B510-F507-4A7F-8BE5-F8A8580ACF28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 flipH="1">
            <a:off x="1820347" y="14062423"/>
            <a:ext cx="1401683" cy="4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C368B07-B13F-4C31-AB25-F574D436F00F}"/>
              </a:ext>
            </a:extLst>
          </p:cNvPr>
          <p:cNvCxnSpPr>
            <a:cxnSpLocks/>
            <a:stCxn id="31" idx="1"/>
            <a:endCxn id="24" idx="3"/>
          </p:cNvCxnSpPr>
          <p:nvPr/>
        </p:nvCxnSpPr>
        <p:spPr>
          <a:xfrm flipH="1" flipV="1">
            <a:off x="3864440" y="13862368"/>
            <a:ext cx="457728" cy="50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6D00F2-A867-4C73-BB13-EE5E2F9C8809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V="1">
            <a:off x="2377037" y="15120688"/>
            <a:ext cx="595604" cy="37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B78E5B-6C05-4247-A876-60A304E4E896}"/>
              </a:ext>
            </a:extLst>
          </p:cNvPr>
          <p:cNvCxnSpPr>
            <a:cxnSpLocks/>
            <a:stCxn id="26" idx="0"/>
            <a:endCxn id="1048" idx="2"/>
          </p:cNvCxnSpPr>
          <p:nvPr/>
        </p:nvCxnSpPr>
        <p:spPr>
          <a:xfrm rot="5400000" flipH="1" flipV="1">
            <a:off x="9325858" y="5102715"/>
            <a:ext cx="665200" cy="14929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 descr="A mask with a dark background&#10;&#10;Description automatically generated">
            <a:extLst>
              <a:ext uri="{FF2B5EF4-FFF2-40B4-BE49-F238E27FC236}">
                <a16:creationId xmlns:a16="http://schemas.microsoft.com/office/drawing/2014/main" id="{E2853E4A-571C-4BEF-A6F2-E10662193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290" y="3283850"/>
            <a:ext cx="309590" cy="309590"/>
          </a:xfrm>
          <a:prstGeom prst="rect">
            <a:avLst/>
          </a:prstGeom>
        </p:spPr>
      </p:pic>
      <p:pic>
        <p:nvPicPr>
          <p:cNvPr id="1051" name="Picture 1050" descr="A picture containing toy, cake, person&#10;&#10;Description automatically generated">
            <a:extLst>
              <a:ext uri="{FF2B5EF4-FFF2-40B4-BE49-F238E27FC236}">
                <a16:creationId xmlns:a16="http://schemas.microsoft.com/office/drawing/2014/main" id="{4EDA30B3-2C35-44E9-BDB4-5670E0EE6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64" y="3290798"/>
            <a:ext cx="317693" cy="317693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17FCB9-06D7-448C-B851-AEE217BB92E6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8226018" y="11304603"/>
            <a:ext cx="446430" cy="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2C633AD-AE00-4B35-AC21-347C1C802250}"/>
              </a:ext>
            </a:extLst>
          </p:cNvPr>
          <p:cNvCxnSpPr>
            <a:cxnSpLocks/>
            <a:stCxn id="44" idx="0"/>
            <a:endCxn id="188" idx="2"/>
          </p:cNvCxnSpPr>
          <p:nvPr/>
        </p:nvCxnSpPr>
        <p:spPr>
          <a:xfrm flipV="1">
            <a:off x="1177937" y="11723095"/>
            <a:ext cx="303821" cy="259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4B857B0-CA67-4D67-A0ED-617ADD046F1F}"/>
              </a:ext>
            </a:extLst>
          </p:cNvPr>
          <p:cNvSpPr txBox="1"/>
          <p:nvPr/>
        </p:nvSpPr>
        <p:spPr>
          <a:xfrm>
            <a:off x="839348" y="1132298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15C249-9433-40BF-ADCA-69349464856B}"/>
              </a:ext>
            </a:extLst>
          </p:cNvPr>
          <p:cNvSpPr txBox="1"/>
          <p:nvPr/>
        </p:nvSpPr>
        <p:spPr>
          <a:xfrm>
            <a:off x="2975247" y="11104548"/>
            <a:ext cx="13609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Catacombs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B502BA9-E9A0-4C76-9D9E-ED4884AB2A5D}"/>
              </a:ext>
            </a:extLst>
          </p:cNvPr>
          <p:cNvCxnSpPr>
            <a:cxnSpLocks/>
            <a:stCxn id="188" idx="0"/>
            <a:endCxn id="18" idx="2"/>
          </p:cNvCxnSpPr>
          <p:nvPr/>
        </p:nvCxnSpPr>
        <p:spPr>
          <a:xfrm flipV="1">
            <a:off x="1481758" y="10633041"/>
            <a:ext cx="69771" cy="68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BE830C7-935D-4480-B2D9-2C212C1E3592}"/>
              </a:ext>
            </a:extLst>
          </p:cNvPr>
          <p:cNvCxnSpPr>
            <a:cxnSpLocks/>
            <a:stCxn id="189" idx="1"/>
            <a:endCxn id="188" idx="3"/>
          </p:cNvCxnSpPr>
          <p:nvPr/>
        </p:nvCxnSpPr>
        <p:spPr>
          <a:xfrm flipH="1">
            <a:off x="2124168" y="11304603"/>
            <a:ext cx="851079" cy="21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BE2ABC-46A6-4DD1-ADCB-CECDCEB01E05}"/>
              </a:ext>
            </a:extLst>
          </p:cNvPr>
          <p:cNvCxnSpPr>
            <a:cxnSpLocks/>
            <a:stCxn id="19" idx="1"/>
            <a:endCxn id="189" idx="3"/>
          </p:cNvCxnSpPr>
          <p:nvPr/>
        </p:nvCxnSpPr>
        <p:spPr>
          <a:xfrm flipH="1" flipV="1">
            <a:off x="4336201" y="11304603"/>
            <a:ext cx="1742866" cy="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DC812DF-9494-4D99-9331-25B9C7BE7F54}"/>
              </a:ext>
            </a:extLst>
          </p:cNvPr>
          <p:cNvSpPr txBox="1"/>
          <p:nvPr/>
        </p:nvSpPr>
        <p:spPr>
          <a:xfrm>
            <a:off x="3416796" y="12848661"/>
            <a:ext cx="146364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Inside Pool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D1852D9-BECA-4B30-B54A-0F75C5B110B6}"/>
              </a:ext>
            </a:extLst>
          </p:cNvPr>
          <p:cNvCxnSpPr>
            <a:cxnSpLocks/>
            <a:stCxn id="24" idx="0"/>
            <a:endCxn id="200" idx="2"/>
          </p:cNvCxnSpPr>
          <p:nvPr/>
        </p:nvCxnSpPr>
        <p:spPr>
          <a:xfrm flipV="1">
            <a:off x="3222030" y="13248771"/>
            <a:ext cx="926589" cy="41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1076" descr="A picture containing sitting, table, person&#10;&#10;Description automatically generated">
            <a:extLst>
              <a:ext uri="{FF2B5EF4-FFF2-40B4-BE49-F238E27FC236}">
                <a16:creationId xmlns:a16="http://schemas.microsoft.com/office/drawing/2014/main" id="{BC7A2D3E-28DD-401E-9E4C-E4276AC90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013" y="4043624"/>
            <a:ext cx="288677" cy="2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</TotalTime>
  <Words>83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33</cp:revision>
  <dcterms:created xsi:type="dcterms:W3CDTF">2020-10-07T13:48:04Z</dcterms:created>
  <dcterms:modified xsi:type="dcterms:W3CDTF">2020-12-18T10:19:07Z</dcterms:modified>
</cp:coreProperties>
</file>