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E94BB-F877-4F3D-9267-F961441CEC85}" v="1188" dt="2019-05-11T11:42:08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Loss" userId="5b31bea6-fbb6-46ce-a3c5-a099ce912c71" providerId="ADAL" clId="{646E94BB-F877-4F3D-9267-F961441CEC85}"/>
    <pc:docChg chg="undo redo custSel addSld delSld modSld sldOrd">
      <pc:chgData name="Joseph Loss" userId="5b31bea6-fbb6-46ce-a3c5-a099ce912c71" providerId="ADAL" clId="{646E94BB-F877-4F3D-9267-F961441CEC85}" dt="2019-05-11T12:47:58.792" v="2634" actId="208"/>
      <pc:docMkLst>
        <pc:docMk/>
      </pc:docMkLst>
      <pc:sldChg chg="addSp delSp modSp">
        <pc:chgData name="Joseph Loss" userId="5b31bea6-fbb6-46ce-a3c5-a099ce912c71" providerId="ADAL" clId="{646E94BB-F877-4F3D-9267-F961441CEC85}" dt="2019-05-11T12:46:16.882" v="2552" actId="1035"/>
        <pc:sldMkLst>
          <pc:docMk/>
          <pc:sldMk cId="3073640471" sldId="257"/>
        </pc:sldMkLst>
        <pc:spChg chg="mod">
          <ac:chgData name="Joseph Loss" userId="5b31bea6-fbb6-46ce-a3c5-a099ce912c71" providerId="ADAL" clId="{646E94BB-F877-4F3D-9267-F961441CEC85}" dt="2019-05-11T11:59:40.240" v="1571" actId="20577"/>
          <ac:spMkLst>
            <pc:docMk/>
            <pc:sldMk cId="3073640471" sldId="257"/>
            <ac:spMk id="2" creationId="{B61AFE25-23F6-43CA-AA26-525D3710A26E}"/>
          </ac:spMkLst>
        </pc:spChg>
        <pc:spChg chg="del">
          <ac:chgData name="Joseph Loss" userId="5b31bea6-fbb6-46ce-a3c5-a099ce912c71" providerId="ADAL" clId="{646E94BB-F877-4F3D-9267-F961441CEC85}" dt="2019-05-11T11:06:21.415" v="0"/>
          <ac:spMkLst>
            <pc:docMk/>
            <pc:sldMk cId="3073640471" sldId="257"/>
            <ac:spMk id="3" creationId="{45408176-1C89-4B4B-8ABF-046EAADF5428}"/>
          </ac:spMkLst>
        </pc:spChg>
        <pc:spChg chg="add mod">
          <ac:chgData name="Joseph Loss" userId="5b31bea6-fbb6-46ce-a3c5-a099ce912c71" providerId="ADAL" clId="{646E94BB-F877-4F3D-9267-F961441CEC85}" dt="2019-05-11T12:45:57.559" v="2549" actId="208"/>
          <ac:spMkLst>
            <pc:docMk/>
            <pc:sldMk cId="3073640471" sldId="257"/>
            <ac:spMk id="4" creationId="{CA45D775-B129-46E4-998E-C6DD43F9C2A2}"/>
          </ac:spMkLst>
        </pc:spChg>
        <pc:spChg chg="add mod">
          <ac:chgData name="Joseph Loss" userId="5b31bea6-fbb6-46ce-a3c5-a099ce912c71" providerId="ADAL" clId="{646E94BB-F877-4F3D-9267-F961441CEC85}" dt="2019-05-11T12:46:16.882" v="2552" actId="1035"/>
          <ac:spMkLst>
            <pc:docMk/>
            <pc:sldMk cId="3073640471" sldId="257"/>
            <ac:spMk id="5" creationId="{88D7A6F8-7E42-4FDB-A361-EFA01B1B33C7}"/>
          </ac:spMkLst>
        </pc:spChg>
        <pc:spChg chg="add mod">
          <ac:chgData name="Joseph Loss" userId="5b31bea6-fbb6-46ce-a3c5-a099ce912c71" providerId="ADAL" clId="{646E94BB-F877-4F3D-9267-F961441CEC85}" dt="2019-05-11T12:45:04.345" v="2543" actId="403"/>
          <ac:spMkLst>
            <pc:docMk/>
            <pc:sldMk cId="3073640471" sldId="257"/>
            <ac:spMk id="6" creationId="{D5E5C886-B1DA-4B62-89F6-9A4C18DC36E3}"/>
          </ac:spMkLst>
        </pc:spChg>
        <pc:spChg chg="add mod">
          <ac:chgData name="Joseph Loss" userId="5b31bea6-fbb6-46ce-a3c5-a099ce912c71" providerId="ADAL" clId="{646E94BB-F877-4F3D-9267-F961441CEC85}" dt="2019-05-11T11:42:08.590" v="1510" actId="20577"/>
          <ac:spMkLst>
            <pc:docMk/>
            <pc:sldMk cId="3073640471" sldId="257"/>
            <ac:spMk id="7" creationId="{A6BB630E-A0CC-45EE-99A9-292DACBAA9AD}"/>
          </ac:spMkLst>
        </pc:spChg>
        <pc:spChg chg="add mod">
          <ac:chgData name="Joseph Loss" userId="5b31bea6-fbb6-46ce-a3c5-a099ce912c71" providerId="ADAL" clId="{646E94BB-F877-4F3D-9267-F961441CEC85}" dt="2019-05-11T11:46:06.220" v="1521" actId="20577"/>
          <ac:spMkLst>
            <pc:docMk/>
            <pc:sldMk cId="3073640471" sldId="257"/>
            <ac:spMk id="8" creationId="{57DFE35C-40CA-4FE9-964D-C054E6BFABC3}"/>
          </ac:spMkLst>
        </pc:spChg>
        <pc:picChg chg="add del mod">
          <ac:chgData name="Joseph Loss" userId="5b31bea6-fbb6-46ce-a3c5-a099ce912c71" providerId="ADAL" clId="{646E94BB-F877-4F3D-9267-F961441CEC85}" dt="2019-05-11T12:00:28.023" v="1575" actId="478"/>
          <ac:picMkLst>
            <pc:docMk/>
            <pc:sldMk cId="3073640471" sldId="257"/>
            <ac:picMk id="9" creationId="{B877F49C-E5D5-430D-A696-452DDD241995}"/>
          </ac:picMkLst>
        </pc:picChg>
      </pc:sldChg>
      <pc:sldChg chg="addSp delSp modSp ord">
        <pc:chgData name="Joseph Loss" userId="5b31bea6-fbb6-46ce-a3c5-a099ce912c71" providerId="ADAL" clId="{646E94BB-F877-4F3D-9267-F961441CEC85}" dt="2019-05-11T12:47:58.792" v="2634" actId="208"/>
        <pc:sldMkLst>
          <pc:docMk/>
          <pc:sldMk cId="4145850430" sldId="258"/>
        </pc:sldMkLst>
        <pc:spChg chg="mod">
          <ac:chgData name="Joseph Loss" userId="5b31bea6-fbb6-46ce-a3c5-a099ce912c71" providerId="ADAL" clId="{646E94BB-F877-4F3D-9267-F961441CEC85}" dt="2019-05-11T11:53:48.731" v="1561" actId="20577"/>
          <ac:spMkLst>
            <pc:docMk/>
            <pc:sldMk cId="4145850430" sldId="258"/>
            <ac:spMk id="2" creationId="{31F05B1E-50EE-49B6-A2D4-3734C1688B30}"/>
          </ac:spMkLst>
        </pc:spChg>
        <pc:spChg chg="del">
          <ac:chgData name="Joseph Loss" userId="5b31bea6-fbb6-46ce-a3c5-a099ce912c71" providerId="ADAL" clId="{646E94BB-F877-4F3D-9267-F961441CEC85}" dt="2019-05-11T11:31:03.429" v="909"/>
          <ac:spMkLst>
            <pc:docMk/>
            <pc:sldMk cId="4145850430" sldId="258"/>
            <ac:spMk id="3" creationId="{19D5D9B4-FC20-4C37-AEF8-7265098D511C}"/>
          </ac:spMkLst>
        </pc:spChg>
        <pc:spChg chg="add del mod">
          <ac:chgData name="Joseph Loss" userId="5b31bea6-fbb6-46ce-a3c5-a099ce912c71" providerId="ADAL" clId="{646E94BB-F877-4F3D-9267-F961441CEC85}" dt="2019-05-11T12:47:03.002" v="2606" actId="478"/>
          <ac:spMkLst>
            <pc:docMk/>
            <pc:sldMk cId="4145850430" sldId="258"/>
            <ac:spMk id="4" creationId="{D22BF07F-008C-4F2E-B904-D8EAE72F75F0}"/>
          </ac:spMkLst>
        </pc:spChg>
        <pc:spChg chg="add del mod">
          <ac:chgData name="Joseph Loss" userId="5b31bea6-fbb6-46ce-a3c5-a099ce912c71" providerId="ADAL" clId="{646E94BB-F877-4F3D-9267-F961441CEC85}" dt="2019-05-11T11:47:51.119" v="1522" actId="931"/>
          <ac:spMkLst>
            <pc:docMk/>
            <pc:sldMk cId="4145850430" sldId="258"/>
            <ac:spMk id="5" creationId="{CE11FB81-0D37-43A7-90BB-8B38AC61B8E1}"/>
          </ac:spMkLst>
        </pc:spChg>
        <pc:picChg chg="add mod">
          <ac:chgData name="Joseph Loss" userId="5b31bea6-fbb6-46ce-a3c5-a099ce912c71" providerId="ADAL" clId="{646E94BB-F877-4F3D-9267-F961441CEC85}" dt="2019-05-11T12:47:58.792" v="2634" actId="208"/>
          <ac:picMkLst>
            <pc:docMk/>
            <pc:sldMk cId="4145850430" sldId="258"/>
            <ac:picMk id="8" creationId="{20D5A634-D357-478C-9594-31193CD3460F}"/>
          </ac:picMkLst>
        </pc:picChg>
      </pc:sldChg>
      <pc:sldChg chg="addSp delSp modSp del ord">
        <pc:chgData name="Joseph Loss" userId="5b31bea6-fbb6-46ce-a3c5-a099ce912c71" providerId="ADAL" clId="{646E94BB-F877-4F3D-9267-F961441CEC85}" dt="2019-05-11T12:20:28.428" v="1844" actId="2696"/>
        <pc:sldMkLst>
          <pc:docMk/>
          <pc:sldMk cId="627838685" sldId="259"/>
        </pc:sldMkLst>
        <pc:spChg chg="del">
          <ac:chgData name="Joseph Loss" userId="5b31bea6-fbb6-46ce-a3c5-a099ce912c71" providerId="ADAL" clId="{646E94BB-F877-4F3D-9267-F961441CEC85}" dt="2019-05-11T11:31:14.780" v="910"/>
          <ac:spMkLst>
            <pc:docMk/>
            <pc:sldMk cId="627838685" sldId="259"/>
            <ac:spMk id="3" creationId="{9F9825DC-7AC1-46E9-B5D1-E85E0F695787}"/>
          </ac:spMkLst>
        </pc:spChg>
        <pc:spChg chg="add mod">
          <ac:chgData name="Joseph Loss" userId="5b31bea6-fbb6-46ce-a3c5-a099ce912c71" providerId="ADAL" clId="{646E94BB-F877-4F3D-9267-F961441CEC85}" dt="2019-05-11T11:31:14.780" v="910"/>
          <ac:spMkLst>
            <pc:docMk/>
            <pc:sldMk cId="627838685" sldId="259"/>
            <ac:spMk id="4" creationId="{BBDDABDC-A3F2-4B30-B65F-3D5B77B6191F}"/>
          </ac:spMkLst>
        </pc:spChg>
        <pc:spChg chg="add del mod">
          <ac:chgData name="Joseph Loss" userId="5b31bea6-fbb6-46ce-a3c5-a099ce912c71" providerId="ADAL" clId="{646E94BB-F877-4F3D-9267-F961441CEC85}" dt="2019-05-11T11:54:09.591" v="1562" actId="478"/>
          <ac:spMkLst>
            <pc:docMk/>
            <pc:sldMk cId="627838685" sldId="259"/>
            <ac:spMk id="5" creationId="{14C3A0A3-AC70-43B9-9F02-86342A5F1C62}"/>
          </ac:spMkLst>
        </pc:spChg>
      </pc:sldChg>
      <pc:sldChg chg="modSp">
        <pc:chgData name="Joseph Loss" userId="5b31bea6-fbb6-46ce-a3c5-a099ce912c71" providerId="ADAL" clId="{646E94BB-F877-4F3D-9267-F961441CEC85}" dt="2019-05-11T11:31:33.452" v="965" actId="20577"/>
        <pc:sldMkLst>
          <pc:docMk/>
          <pc:sldMk cId="3198049024" sldId="260"/>
        </pc:sldMkLst>
        <pc:spChg chg="mod">
          <ac:chgData name="Joseph Loss" userId="5b31bea6-fbb6-46ce-a3c5-a099ce912c71" providerId="ADAL" clId="{646E94BB-F877-4F3D-9267-F961441CEC85}" dt="2019-05-11T11:31:33.452" v="965" actId="20577"/>
          <ac:spMkLst>
            <pc:docMk/>
            <pc:sldMk cId="3198049024" sldId="260"/>
            <ac:spMk id="2" creationId="{961C48E0-30D0-4735-B980-D5848818C893}"/>
          </ac:spMkLst>
        </pc:spChg>
      </pc:sldChg>
      <pc:sldChg chg="addSp delSp modSp">
        <pc:chgData name="Joseph Loss" userId="5b31bea6-fbb6-46ce-a3c5-a099ce912c71" providerId="ADAL" clId="{646E94BB-F877-4F3D-9267-F961441CEC85}" dt="2019-05-11T12:44:28.333" v="2537" actId="1038"/>
        <pc:sldMkLst>
          <pc:docMk/>
          <pc:sldMk cId="267837838" sldId="261"/>
        </pc:sldMkLst>
        <pc:spChg chg="mod">
          <ac:chgData name="Joseph Loss" userId="5b31bea6-fbb6-46ce-a3c5-a099ce912c71" providerId="ADAL" clId="{646E94BB-F877-4F3D-9267-F961441CEC85}" dt="2019-05-11T12:39:53.831" v="2293" actId="1076"/>
          <ac:spMkLst>
            <pc:docMk/>
            <pc:sldMk cId="267837838" sldId="261"/>
            <ac:spMk id="3" creationId="{9E905BB4-1542-4F15-999F-44032E540457}"/>
          </ac:spMkLst>
        </pc:spChg>
        <pc:spChg chg="add del mod">
          <ac:chgData name="Joseph Loss" userId="5b31bea6-fbb6-46ce-a3c5-a099ce912c71" providerId="ADAL" clId="{646E94BB-F877-4F3D-9267-F961441CEC85}" dt="2019-05-11T12:34:01.997" v="2215" actId="478"/>
          <ac:spMkLst>
            <pc:docMk/>
            <pc:sldMk cId="267837838" sldId="261"/>
            <ac:spMk id="4" creationId="{F1CA9B1A-8E07-4E3D-AACB-CFB8E522DDB8}"/>
          </ac:spMkLst>
        </pc:spChg>
        <pc:spChg chg="add del mod">
          <ac:chgData name="Joseph Loss" userId="5b31bea6-fbb6-46ce-a3c5-a099ce912c71" providerId="ADAL" clId="{646E94BB-F877-4F3D-9267-F961441CEC85}" dt="2019-05-11T12:38:18.815" v="2280" actId="478"/>
          <ac:spMkLst>
            <pc:docMk/>
            <pc:sldMk cId="267837838" sldId="261"/>
            <ac:spMk id="5" creationId="{71E174FB-87FF-43FF-830E-A582E7E32642}"/>
          </ac:spMkLst>
        </pc:spChg>
        <pc:spChg chg="add mod">
          <ac:chgData name="Joseph Loss" userId="5b31bea6-fbb6-46ce-a3c5-a099ce912c71" providerId="ADAL" clId="{646E94BB-F877-4F3D-9267-F961441CEC85}" dt="2019-05-11T12:44:28.333" v="2537" actId="1038"/>
          <ac:spMkLst>
            <pc:docMk/>
            <pc:sldMk cId="267837838" sldId="261"/>
            <ac:spMk id="12" creationId="{D8CF9A3B-890F-41FB-9E67-A275F13E2BF8}"/>
          </ac:spMkLst>
        </pc:spChg>
        <pc:spChg chg="add del mod">
          <ac:chgData name="Joseph Loss" userId="5b31bea6-fbb6-46ce-a3c5-a099ce912c71" providerId="ADAL" clId="{646E94BB-F877-4F3D-9267-F961441CEC85}" dt="2019-05-11T12:38:22.729" v="2281" actId="478"/>
          <ac:spMkLst>
            <pc:docMk/>
            <pc:sldMk cId="267837838" sldId="261"/>
            <ac:spMk id="14" creationId="{BD819398-1BF9-42AB-96A0-B90B2F50CF07}"/>
          </ac:spMkLst>
        </pc:spChg>
        <pc:spChg chg="add mod">
          <ac:chgData name="Joseph Loss" userId="5b31bea6-fbb6-46ce-a3c5-a099ce912c71" providerId="ADAL" clId="{646E94BB-F877-4F3D-9267-F961441CEC85}" dt="2019-05-11T12:44:15.339" v="2535" actId="1038"/>
          <ac:spMkLst>
            <pc:docMk/>
            <pc:sldMk cId="267837838" sldId="261"/>
            <ac:spMk id="16" creationId="{2F4AA7CC-6D21-45BA-9761-D542B893B95F}"/>
          </ac:spMkLst>
        </pc:spChg>
        <pc:picChg chg="add mod">
          <ac:chgData name="Joseph Loss" userId="5b31bea6-fbb6-46ce-a3c5-a099ce912c71" providerId="ADAL" clId="{646E94BB-F877-4F3D-9267-F961441CEC85}" dt="2019-05-11T12:44:28.333" v="2537" actId="1038"/>
          <ac:picMkLst>
            <pc:docMk/>
            <pc:sldMk cId="267837838" sldId="261"/>
            <ac:picMk id="7" creationId="{1FA7A8A6-DE19-4FB6-ACFB-79F8CDFBFD61}"/>
          </ac:picMkLst>
        </pc:picChg>
        <pc:picChg chg="add del mod">
          <ac:chgData name="Joseph Loss" userId="5b31bea6-fbb6-46ce-a3c5-a099ce912c71" providerId="ADAL" clId="{646E94BB-F877-4F3D-9267-F961441CEC85}" dt="2019-05-11T12:30:16.238" v="1942" actId="478"/>
          <ac:picMkLst>
            <pc:docMk/>
            <pc:sldMk cId="267837838" sldId="261"/>
            <ac:picMk id="9" creationId="{E000DAF4-C843-497E-B3F6-32CD2AFD4C0D}"/>
          </ac:picMkLst>
        </pc:picChg>
        <pc:picChg chg="add mod">
          <ac:chgData name="Joseph Loss" userId="5b31bea6-fbb6-46ce-a3c5-a099ce912c71" providerId="ADAL" clId="{646E94BB-F877-4F3D-9267-F961441CEC85}" dt="2019-05-11T12:39:26.145" v="2291" actId="408"/>
          <ac:picMkLst>
            <pc:docMk/>
            <pc:sldMk cId="267837838" sldId="261"/>
            <ac:picMk id="11" creationId="{1F1FF6BB-6A08-4C26-BCDA-0B4BAE6EDE72}"/>
          </ac:picMkLst>
        </pc:picChg>
        <pc:picChg chg="add del mod">
          <ac:chgData name="Joseph Loss" userId="5b31bea6-fbb6-46ce-a3c5-a099ce912c71" providerId="ADAL" clId="{646E94BB-F877-4F3D-9267-F961441CEC85}" dt="2019-05-11T12:38:22.729" v="2281" actId="478"/>
          <ac:picMkLst>
            <pc:docMk/>
            <pc:sldMk cId="267837838" sldId="261"/>
            <ac:picMk id="13" creationId="{71CBD972-2A42-447E-8034-94617C816ED2}"/>
          </ac:picMkLst>
        </pc:picChg>
        <pc:picChg chg="add mod">
          <ac:chgData name="Joseph Loss" userId="5b31bea6-fbb6-46ce-a3c5-a099ce912c71" providerId="ADAL" clId="{646E94BB-F877-4F3D-9267-F961441CEC85}" dt="2019-05-11T12:44:15.339" v="2535" actId="1038"/>
          <ac:picMkLst>
            <pc:docMk/>
            <pc:sldMk cId="267837838" sldId="261"/>
            <ac:picMk id="15" creationId="{4B9EB5CB-62CB-4DB4-90EA-7D604CB8D6C4}"/>
          </ac:picMkLst>
        </pc:picChg>
      </pc:sldChg>
      <pc:sldChg chg="addSp delSp modSp add">
        <pc:chgData name="Joseph Loss" userId="5b31bea6-fbb6-46ce-a3c5-a099ce912c71" providerId="ADAL" clId="{646E94BB-F877-4F3D-9267-F961441CEC85}" dt="2019-05-11T12:47:56.936" v="2632" actId="1035"/>
        <pc:sldMkLst>
          <pc:docMk/>
          <pc:sldMk cId="1418679565" sldId="262"/>
        </pc:sldMkLst>
        <pc:spChg chg="mod">
          <ac:chgData name="Joseph Loss" userId="5b31bea6-fbb6-46ce-a3c5-a099ce912c71" providerId="ADAL" clId="{646E94BB-F877-4F3D-9267-F961441CEC85}" dt="2019-05-11T12:47:56.936" v="2632" actId="1035"/>
          <ac:spMkLst>
            <pc:docMk/>
            <pc:sldMk cId="1418679565" sldId="262"/>
            <ac:spMk id="2" creationId="{31F05B1E-50EE-49B6-A2D4-3734C1688B30}"/>
          </ac:spMkLst>
        </pc:spChg>
        <pc:spChg chg="del">
          <ac:chgData name="Joseph Loss" userId="5b31bea6-fbb6-46ce-a3c5-a099ce912c71" providerId="ADAL" clId="{646E94BB-F877-4F3D-9267-F961441CEC85}" dt="2019-05-11T11:50:39.797" v="1533"/>
          <ac:spMkLst>
            <pc:docMk/>
            <pc:sldMk cId="1418679565" sldId="262"/>
            <ac:spMk id="4" creationId="{D22BF07F-008C-4F2E-B904-D8EAE72F75F0}"/>
          </ac:spMkLst>
        </pc:spChg>
        <pc:spChg chg="add del mod">
          <ac:chgData name="Joseph Loss" userId="5b31bea6-fbb6-46ce-a3c5-a099ce912c71" providerId="ADAL" clId="{646E94BB-F877-4F3D-9267-F961441CEC85}" dt="2019-05-11T11:50:39.797" v="1533"/>
          <ac:spMkLst>
            <pc:docMk/>
            <pc:sldMk cId="1418679565" sldId="262"/>
            <ac:spMk id="5" creationId="{AD4B3D57-90E1-421F-97CD-3EC4E58D9DDE}"/>
          </ac:spMkLst>
        </pc:spChg>
        <pc:spChg chg="add del mod">
          <ac:chgData name="Joseph Loss" userId="5b31bea6-fbb6-46ce-a3c5-a099ce912c71" providerId="ADAL" clId="{646E94BB-F877-4F3D-9267-F961441CEC85}" dt="2019-05-11T11:52:17.044" v="1534"/>
          <ac:spMkLst>
            <pc:docMk/>
            <pc:sldMk cId="1418679565" sldId="262"/>
            <ac:spMk id="6" creationId="{7C6AB42B-58D3-4421-9A09-CDF65F04C52D}"/>
          </ac:spMkLst>
        </pc:spChg>
        <pc:picChg chg="add mod">
          <ac:chgData name="Joseph Loss" userId="5b31bea6-fbb6-46ce-a3c5-a099ce912c71" providerId="ADAL" clId="{646E94BB-F877-4F3D-9267-F961441CEC85}" dt="2019-05-11T12:25:26.996" v="1874" actId="14100"/>
          <ac:picMkLst>
            <pc:docMk/>
            <pc:sldMk cId="1418679565" sldId="262"/>
            <ac:picMk id="7" creationId="{92BA781D-8E2A-4767-8F94-87E6F22C7A99}"/>
          </ac:picMkLst>
        </pc:picChg>
        <pc:picChg chg="del">
          <ac:chgData name="Joseph Loss" userId="5b31bea6-fbb6-46ce-a3c5-a099ce912c71" providerId="ADAL" clId="{646E94BB-F877-4F3D-9267-F961441CEC85}" dt="2019-05-11T11:50:33.027" v="1532" actId="478"/>
          <ac:picMkLst>
            <pc:docMk/>
            <pc:sldMk cId="1418679565" sldId="262"/>
            <ac:picMk id="8" creationId="{20D5A634-D357-478C-9594-31193CD3460F}"/>
          </ac:picMkLst>
        </pc:picChg>
      </pc:sldChg>
      <pc:sldChg chg="addSp delSp modSp add ord">
        <pc:chgData name="Joseph Loss" userId="5b31bea6-fbb6-46ce-a3c5-a099ce912c71" providerId="ADAL" clId="{646E94BB-F877-4F3D-9267-F961441CEC85}" dt="2019-05-11T12:28:02.538" v="1930" actId="1036"/>
        <pc:sldMkLst>
          <pc:docMk/>
          <pc:sldMk cId="2599024257" sldId="263"/>
        </pc:sldMkLst>
        <pc:spChg chg="mod">
          <ac:chgData name="Joseph Loss" userId="5b31bea6-fbb6-46ce-a3c5-a099ce912c71" providerId="ADAL" clId="{646E94BB-F877-4F3D-9267-F961441CEC85}" dt="2019-05-11T12:08:24.920" v="1645" actId="20577"/>
          <ac:spMkLst>
            <pc:docMk/>
            <pc:sldMk cId="2599024257" sldId="263"/>
            <ac:spMk id="2" creationId="{31F05B1E-50EE-49B6-A2D4-3734C1688B30}"/>
          </ac:spMkLst>
        </pc:spChg>
        <pc:spChg chg="add del mod">
          <ac:chgData name="Joseph Loss" userId="5b31bea6-fbb6-46ce-a3c5-a099ce912c71" providerId="ADAL" clId="{646E94BB-F877-4F3D-9267-F961441CEC85}" dt="2019-05-11T12:25:52.235" v="1878" actId="478"/>
          <ac:spMkLst>
            <pc:docMk/>
            <pc:sldMk cId="2599024257" sldId="263"/>
            <ac:spMk id="6" creationId="{8255EC6B-1586-4BE2-8751-FB988F45E42A}"/>
          </ac:spMkLst>
        </pc:spChg>
        <pc:picChg chg="add del mod">
          <ac:chgData name="Joseph Loss" userId="5b31bea6-fbb6-46ce-a3c5-a099ce912c71" providerId="ADAL" clId="{646E94BB-F877-4F3D-9267-F961441CEC85}" dt="2019-05-11T12:25:04.081" v="1852" actId="478"/>
          <ac:picMkLst>
            <pc:docMk/>
            <pc:sldMk cId="2599024257" sldId="263"/>
            <ac:picMk id="3" creationId="{AA519EEF-B73F-4D20-ACDF-AB5C43440FB8}"/>
          </ac:picMkLst>
        </pc:picChg>
        <pc:picChg chg="add del mod">
          <ac:chgData name="Joseph Loss" userId="5b31bea6-fbb6-46ce-a3c5-a099ce912c71" providerId="ADAL" clId="{646E94BB-F877-4F3D-9267-F961441CEC85}" dt="2019-05-11T12:25:53.799" v="1879" actId="478"/>
          <ac:picMkLst>
            <pc:docMk/>
            <pc:sldMk cId="2599024257" sldId="263"/>
            <ac:picMk id="4" creationId="{57609292-6B59-41A9-827B-E98D45A13DC1}"/>
          </ac:picMkLst>
        </pc:picChg>
        <pc:picChg chg="del">
          <ac:chgData name="Joseph Loss" userId="5b31bea6-fbb6-46ce-a3c5-a099ce912c71" providerId="ADAL" clId="{646E94BB-F877-4F3D-9267-F961441CEC85}" dt="2019-05-11T12:25:43.259" v="1876" actId="478"/>
          <ac:picMkLst>
            <pc:docMk/>
            <pc:sldMk cId="2599024257" sldId="263"/>
            <ac:picMk id="7" creationId="{92BA781D-8E2A-4767-8F94-87E6F22C7A99}"/>
          </ac:picMkLst>
        </pc:picChg>
        <pc:picChg chg="add mod">
          <ac:chgData name="Joseph Loss" userId="5b31bea6-fbb6-46ce-a3c5-a099ce912c71" providerId="ADAL" clId="{646E94BB-F877-4F3D-9267-F961441CEC85}" dt="2019-05-11T12:28:02.538" v="1930" actId="1036"/>
          <ac:picMkLst>
            <pc:docMk/>
            <pc:sldMk cId="2599024257" sldId="263"/>
            <ac:picMk id="8" creationId="{3EF231DE-180C-42FA-8CA0-1D7ED42576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7724-B0AC-4844-90A1-13CAE3973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8825" y="758952"/>
            <a:ext cx="8421230" cy="3566160"/>
          </a:xfrm>
        </p:spPr>
        <p:txBody>
          <a:bodyPr>
            <a:normAutofit/>
          </a:bodyPr>
          <a:lstStyle/>
          <a:p>
            <a:pPr algn="r"/>
            <a:r>
              <a:rPr lang="en-US" sz="7200" dirty="0"/>
              <a:t>Options Pricing in Discrete Levy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E834B-1A40-4EA4-ABF0-9420218EE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822676"/>
          </a:xfrm>
        </p:spPr>
        <p:txBody>
          <a:bodyPr>
            <a:normAutofit/>
          </a:bodyPr>
          <a:lstStyle/>
          <a:p>
            <a:r>
              <a:rPr lang="en-US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Joseph Loss</a:t>
            </a:r>
          </a:p>
          <a:p>
            <a:r>
              <a:rPr lang="en-US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Yuchen Duan</a:t>
            </a:r>
          </a:p>
          <a:p>
            <a:r>
              <a:rPr lang="en-US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Daniel Liberman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FE25-23F6-43CA-AA26-525D3710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87409" cy="1450757"/>
          </a:xfrm>
        </p:spPr>
        <p:txBody>
          <a:bodyPr>
            <a:normAutofit/>
          </a:bodyPr>
          <a:lstStyle/>
          <a:p>
            <a:r>
              <a:rPr lang="en-US" sz="4700" dirty="0"/>
              <a:t>Background: European Vanilla Put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5D775-B129-46E4-998E-C6DD43F9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/>
          <a:lstStyle/>
          <a:p>
            <a:r>
              <a:rPr lang="en-US" dirty="0"/>
              <a:t>Normal Inverse Gaussian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D7A6F8-7E42-4FDB-A361-EFA01B1B33C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97280" y="2577717"/>
                <a:ext cx="4937760" cy="32867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/>
              </a:p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NIG process is simulated through a Brownian subordination </a:t>
                </a:r>
              </a:p>
              <a:p>
                <a:pPr indent="-18288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(0, 1)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D7A6F8-7E42-4FDB-A361-EFA01B1B3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97280" y="2577717"/>
                <a:ext cx="4937760" cy="3286760"/>
              </a:xfrm>
              <a:blipFill>
                <a:blip r:embed="rId2"/>
                <a:stretch>
                  <a:fillRect l="-2963" r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E5C886-B1DA-4B62-89F6-9A4C18DC3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Inverse-Transform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6BB630E-A0CC-45EE-99A9-292DACBAA9A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sz="2400" dirty="0"/>
              </a:p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Simulate a random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U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𝑈𝑛𝑖𝑓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(0, 1)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dirty="0"/>
                  <a:t> via binary search:</a:t>
                </a:r>
              </a:p>
              <a:p>
                <a:pPr indent="-182880">
                  <a:buFont typeface="Arial" panose="020B0604020202020204" pitchFamily="34" charset="0"/>
                  <a:buChar char="•"/>
                </a:pPr>
                <a:endParaRPr lang="en-US" sz="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6BB630E-A0CC-45EE-99A9-292DACBAA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7DFE35C-40CA-4FE9-964D-C054E6BFABC3}"/>
              </a:ext>
            </a:extLst>
          </p:cNvPr>
          <p:cNvSpPr txBox="1"/>
          <p:nvPr/>
        </p:nvSpPr>
        <p:spPr>
          <a:xfrm>
            <a:off x="1097280" y="595936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4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5B1E-50EE-49B6-A2D4-3734C168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Normal Inverse Gaussian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BA781D-8E2A-4767-8F94-87E6F22C7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4561"/>
            <a:ext cx="8303853" cy="4371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867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5B1E-50EE-49B6-A2D4-3734C168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 Distribution</a:t>
            </a:r>
          </a:p>
        </p:txBody>
      </p:sp>
      <p:pic>
        <p:nvPicPr>
          <p:cNvPr id="8" name="Content Placeholder 7" descr="A picture containing boat, water&#10;&#10;Description automatically generated">
            <a:extLst>
              <a:ext uri="{FF2B5EF4-FFF2-40B4-BE49-F238E27FC236}">
                <a16:creationId xmlns:a16="http://schemas.microsoft.com/office/drawing/2014/main" id="{20D5A634-D357-478C-9594-31193CD346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7279" y="1850352"/>
            <a:ext cx="10058400" cy="431030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585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5B1E-50EE-49B6-A2D4-3734C168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Inverse-Transform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F231DE-180C-42FA-8CA0-1D7ED425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2360"/>
            <a:ext cx="6568415" cy="4099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902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48E0-30D0-4735-B980-D5848818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Timing Efficiency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B784-C8AE-4EDC-8C73-885C3F31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4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CC4B-198F-4FEE-BBF8-4D4E7148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5BB4-1542-4F15-999F-44032E54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94" y="3831058"/>
            <a:ext cx="3128795" cy="21662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Joseph Loss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loss2@illinois.edu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MS Financial Engineering </a:t>
            </a:r>
          </a:p>
        </p:txBody>
      </p:sp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FA7A8A6-DE19-4FB6-ACFB-79F8CDFB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643" y="1841469"/>
            <a:ext cx="1820824" cy="1820824"/>
          </a:xfrm>
          <a:prstGeom prst="rect">
            <a:avLst/>
          </a:prstGeom>
        </p:spPr>
      </p:pic>
      <p:pic>
        <p:nvPicPr>
          <p:cNvPr id="11" name="Picture 10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1F1FF6BB-6A08-4C26-BCDA-0B4BAE6ED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1470"/>
            <a:ext cx="1820824" cy="182082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CF9A3B-890F-41FB-9E67-A275F13E2BF8}"/>
              </a:ext>
            </a:extLst>
          </p:cNvPr>
          <p:cNvSpPr txBox="1">
            <a:spLocks/>
          </p:cNvSpPr>
          <p:nvPr/>
        </p:nvSpPr>
        <p:spPr>
          <a:xfrm>
            <a:off x="4209657" y="3831057"/>
            <a:ext cx="3128795" cy="21662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Yuchen Duan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yuchend3@illinois.edu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MS Financial Engineering </a:t>
            </a:r>
          </a:p>
        </p:txBody>
      </p:sp>
      <p:pic>
        <p:nvPicPr>
          <p:cNvPr id="15" name="Picture 1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4B9EB5CB-62CB-4DB4-90EA-7D604CB8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597" y="1841469"/>
            <a:ext cx="1820824" cy="182082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F4AA7CC-6D21-45BA-9761-D542B893B95F}"/>
              </a:ext>
            </a:extLst>
          </p:cNvPr>
          <p:cNvSpPr txBox="1">
            <a:spLocks/>
          </p:cNvSpPr>
          <p:nvPr/>
        </p:nvSpPr>
        <p:spPr>
          <a:xfrm>
            <a:off x="7920610" y="3831057"/>
            <a:ext cx="3128795" cy="21662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Daniel Liberman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danliber92@gmail.com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BS Finance</a:t>
            </a:r>
          </a:p>
        </p:txBody>
      </p:sp>
    </p:spTree>
    <p:extLst>
      <p:ext uri="{BB962C8B-B14F-4D97-AF65-F5344CB8AC3E}">
        <p14:creationId xmlns:p14="http://schemas.microsoft.com/office/powerpoint/2010/main" val="267837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</TotalTime>
  <Words>139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Retrospect</vt:lpstr>
      <vt:lpstr>Options Pricing in Discrete Levy Models</vt:lpstr>
      <vt:lpstr>Background: European Vanilla Put Options</vt:lpstr>
      <vt:lpstr>Normal Inverse Gaussian Algorithm</vt:lpstr>
      <vt:lpstr>NIG Distribution</vt:lpstr>
      <vt:lpstr>Inverse-Transform Algorithm</vt:lpstr>
      <vt:lpstr>Comparison: Timing Efficiency Plots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Pricing in Discrete Levy Models</dc:title>
  <dc:creator>| Joey |</dc:creator>
  <cp:lastModifiedBy>| Joey |</cp:lastModifiedBy>
  <cp:revision>6</cp:revision>
  <dcterms:created xsi:type="dcterms:W3CDTF">2019-05-11T10:41:16Z</dcterms:created>
  <dcterms:modified xsi:type="dcterms:W3CDTF">2019-05-11T12:48:03Z</dcterms:modified>
</cp:coreProperties>
</file>